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4.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5.xml" ContentType="application/vnd.openxmlformats-officedocument.theme+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6.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7.xml" ContentType="application/vnd.openxmlformats-officedocument.theme+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8.xml" ContentType="application/vnd.openxmlformats-officedocument.theme+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theme/theme9.xml" ContentType="application/vnd.openxmlformats-officedocument.theme+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theme/theme10.xml" ContentType="application/vnd.openxmlformats-officedocument.theme+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1.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2.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3.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theme/theme14.xml" ContentType="application/vnd.openxmlformats-officedocument.theme+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theme/theme15.xml" ContentType="application/vnd.openxmlformats-officedocument.theme+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16.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17.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theme/theme18.xml" ContentType="application/vnd.openxmlformats-officedocument.theme+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19.xml" ContentType="application/vnd.openxmlformats-officedocument.theme+xml"/>
  <Override PartName="/ppt/theme/theme2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5" r:id="rId1"/>
    <p:sldMasterId id="2147483848" r:id="rId2"/>
    <p:sldMasterId id="2147483880" r:id="rId3"/>
    <p:sldMasterId id="2147483896" r:id="rId4"/>
    <p:sldMasterId id="2147483911" r:id="rId5"/>
    <p:sldMasterId id="2147483938" r:id="rId6"/>
    <p:sldMasterId id="2147483953" r:id="rId7"/>
    <p:sldMasterId id="2147483968" r:id="rId8"/>
    <p:sldMasterId id="2147483983" r:id="rId9"/>
    <p:sldMasterId id="2147483998" r:id="rId10"/>
    <p:sldMasterId id="2147484013" r:id="rId11"/>
    <p:sldMasterId id="2147484043" r:id="rId12"/>
    <p:sldMasterId id="2147484058" r:id="rId13"/>
    <p:sldMasterId id="2147484105" r:id="rId14"/>
    <p:sldMasterId id="2147484120" r:id="rId15"/>
    <p:sldMasterId id="2147484135" r:id="rId16"/>
    <p:sldMasterId id="2147484165" r:id="rId17"/>
    <p:sldMasterId id="2147484180" r:id="rId18"/>
    <p:sldMasterId id="2147484195" r:id="rId19"/>
  </p:sldMasterIdLst>
  <p:notesMasterIdLst>
    <p:notesMasterId r:id="rId70"/>
  </p:notesMasterIdLst>
  <p:sldIdLst>
    <p:sldId id="433" r:id="rId20"/>
    <p:sldId id="434" r:id="rId21"/>
    <p:sldId id="435" r:id="rId22"/>
    <p:sldId id="548" r:id="rId23"/>
    <p:sldId id="636" r:id="rId24"/>
    <p:sldId id="637" r:id="rId25"/>
    <p:sldId id="638" r:id="rId26"/>
    <p:sldId id="639" r:id="rId27"/>
    <p:sldId id="640" r:id="rId28"/>
    <p:sldId id="641" r:id="rId29"/>
    <p:sldId id="642" r:id="rId30"/>
    <p:sldId id="643" r:id="rId31"/>
    <p:sldId id="644" r:id="rId32"/>
    <p:sldId id="645" r:id="rId33"/>
    <p:sldId id="646" r:id="rId34"/>
    <p:sldId id="648" r:id="rId35"/>
    <p:sldId id="649" r:id="rId36"/>
    <p:sldId id="533" r:id="rId37"/>
    <p:sldId id="597" r:id="rId38"/>
    <p:sldId id="598" r:id="rId39"/>
    <p:sldId id="599" r:id="rId40"/>
    <p:sldId id="600" r:id="rId41"/>
    <p:sldId id="601" r:id="rId42"/>
    <p:sldId id="602" r:id="rId43"/>
    <p:sldId id="603" r:id="rId44"/>
    <p:sldId id="604" r:id="rId45"/>
    <p:sldId id="438" r:id="rId46"/>
    <p:sldId id="627" r:id="rId47"/>
    <p:sldId id="628" r:id="rId48"/>
    <p:sldId id="629" r:id="rId49"/>
    <p:sldId id="631" r:id="rId50"/>
    <p:sldId id="632" r:id="rId51"/>
    <p:sldId id="634" r:id="rId52"/>
    <p:sldId id="461" r:id="rId53"/>
    <p:sldId id="605" r:id="rId54"/>
    <p:sldId id="606" r:id="rId55"/>
    <p:sldId id="607" r:id="rId56"/>
    <p:sldId id="608" r:id="rId57"/>
    <p:sldId id="609" r:id="rId58"/>
    <p:sldId id="610" r:id="rId59"/>
    <p:sldId id="465" r:id="rId60"/>
    <p:sldId id="626" r:id="rId61"/>
    <p:sldId id="623" r:id="rId62"/>
    <p:sldId id="624" r:id="rId63"/>
    <p:sldId id="469" r:id="rId64"/>
    <p:sldId id="470" r:id="rId65"/>
    <p:sldId id="498" r:id="rId66"/>
    <p:sldId id="473" r:id="rId67"/>
    <p:sldId id="474" r:id="rId68"/>
    <p:sldId id="475" r:id="rId69"/>
  </p:sldIdLst>
  <p:sldSz cx="9144000" cy="6858000" type="screen4x3"/>
  <p:notesSz cx="6797675" cy="9872663"/>
  <p:defaultTextStyle>
    <a:defPPr>
      <a:defRPr lang="da-DK"/>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1B3CD"/>
    <a:srgbClr val="14143C"/>
    <a:srgbClr val="09093A"/>
    <a:srgbClr val="FF0066"/>
    <a:srgbClr val="003399"/>
    <a:srgbClr val="E0E1E2"/>
    <a:srgbClr val="CC0000"/>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704" autoAdjust="0"/>
    <p:restoredTop sz="77794" autoAdjust="0"/>
  </p:normalViewPr>
  <p:slideViewPr>
    <p:cSldViewPr>
      <p:cViewPr varScale="1">
        <p:scale>
          <a:sx n="89" d="100"/>
          <a:sy n="89" d="100"/>
        </p:scale>
        <p:origin x="2070"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 Target="slides/slide7.xml"/><Relationship Id="rId39" Type="http://schemas.openxmlformats.org/officeDocument/2006/relationships/slide" Target="slides/slide20.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slide" Target="slides/slide31.xml"/><Relationship Id="rId55" Type="http://schemas.openxmlformats.org/officeDocument/2006/relationships/slide" Target="slides/slide36.xml"/><Relationship Id="rId63" Type="http://schemas.openxmlformats.org/officeDocument/2006/relationships/slide" Target="slides/slide44.xml"/><Relationship Id="rId68" Type="http://schemas.openxmlformats.org/officeDocument/2006/relationships/slide" Target="slides/slide49.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0.xml"/><Relationship Id="rId11" Type="http://schemas.openxmlformats.org/officeDocument/2006/relationships/slideMaster" Target="slideMasters/slideMaster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slide" Target="slides/slide34.xml"/><Relationship Id="rId58" Type="http://schemas.openxmlformats.org/officeDocument/2006/relationships/slide" Target="slides/slide39.xml"/><Relationship Id="rId66" Type="http://schemas.openxmlformats.org/officeDocument/2006/relationships/slide" Target="slides/slide47.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slide" Target="slides/slide30.xml"/><Relationship Id="rId57" Type="http://schemas.openxmlformats.org/officeDocument/2006/relationships/slide" Target="slides/slide38.xml"/><Relationship Id="rId61" Type="http://schemas.openxmlformats.org/officeDocument/2006/relationships/slide" Target="slides/slide42.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slide" Target="slides/slide33.xml"/><Relationship Id="rId60" Type="http://schemas.openxmlformats.org/officeDocument/2006/relationships/slide" Target="slides/slide41.xml"/><Relationship Id="rId65" Type="http://schemas.openxmlformats.org/officeDocument/2006/relationships/slide" Target="slides/slide46.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56" Type="http://schemas.openxmlformats.org/officeDocument/2006/relationships/slide" Target="slides/slide37.xml"/><Relationship Id="rId64" Type="http://schemas.openxmlformats.org/officeDocument/2006/relationships/slide" Target="slides/slide45.xml"/><Relationship Id="rId69" Type="http://schemas.openxmlformats.org/officeDocument/2006/relationships/slide" Target="slides/slide50.xml"/><Relationship Id="rId8" Type="http://schemas.openxmlformats.org/officeDocument/2006/relationships/slideMaster" Target="slideMasters/slideMaster8.xml"/><Relationship Id="rId51" Type="http://schemas.openxmlformats.org/officeDocument/2006/relationships/slide" Target="slides/slide32.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59" Type="http://schemas.openxmlformats.org/officeDocument/2006/relationships/slide" Target="slides/slide40.xml"/><Relationship Id="rId67" Type="http://schemas.openxmlformats.org/officeDocument/2006/relationships/slide" Target="slides/slide48.xml"/><Relationship Id="rId20" Type="http://schemas.openxmlformats.org/officeDocument/2006/relationships/slide" Target="slides/slide1.xml"/><Relationship Id="rId41" Type="http://schemas.openxmlformats.org/officeDocument/2006/relationships/slide" Target="slides/slide22.xml"/><Relationship Id="rId54" Type="http://schemas.openxmlformats.org/officeDocument/2006/relationships/slide" Target="slides/slide35.xml"/><Relationship Id="rId62" Type="http://schemas.openxmlformats.org/officeDocument/2006/relationships/slide" Target="slides/slide43.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jrk\AppData\Local\Microsoft\Windows\INetCache\Content.Outlook\W1AHPPR0\Medlemsudvikling.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jrk\AppData\Local\Microsoft\Windows\INetCache\Content.Outlook\W1AHPPR0\Medlemsudvikling.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file:///C:\Users\jrk\AppData\Local\Microsoft\Windows\INetCache\Content.Outlook\W1AHPPR0\Medlemsudvikling.xlsx" TargetMode="Externa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jrk\AppData\Local\Microsoft\Windows\INetCache\Content.Outlook\W1AHPPR0\Medlemsudvikling.xlsx" TargetMode="External"/></Relationships>
</file>

<file path=ppt/charts/_rels/chart9.xml.rels><?xml version="1.0" encoding="UTF-8" standalone="yes"?>
<Relationships xmlns="http://schemas.openxmlformats.org/package/2006/relationships"><Relationship Id="rId2" Type="http://schemas.openxmlformats.org/officeDocument/2006/relationships/oleObject" Target="file:///C:\Users\jrk\AppData\Local\Microsoft\Windows\INetCache\Content.Outlook\W1AHPPR0\Medlemsudvikling.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1D5-4DA8-A9BD-5E4AADE17A4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1D5-4DA8-A9BD-5E4AADE17A4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1D5-4DA8-A9BD-5E4AADE17A4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1D5-4DA8-A9BD-5E4AADE17A4F}"/>
              </c:ext>
            </c:extLst>
          </c:dPt>
          <c:dLbls>
            <c:dLbl>
              <c:idx val="0"/>
              <c:layout>
                <c:manualLayout>
                  <c:x val="-0.12721675415573055"/>
                  <c:y val="-6.1934237386993302E-2"/>
                </c:manualLayout>
              </c:layout>
              <c:spPr>
                <a:noFill/>
                <a:ln>
                  <a:noFill/>
                </a:ln>
                <a:effectLst/>
              </c:spPr>
              <c:txPr>
                <a:bodyPr rot="0" spcFirstLastPara="1" vertOverflow="ellipsis" vert="horz" wrap="square" lIns="38100" tIns="19050" rIns="38100" bIns="19050" anchor="ctr" anchorCtr="1">
                  <a:no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extLst>
                <c:ext xmlns:c15="http://schemas.microsoft.com/office/drawing/2012/chart" uri="{CE6537A1-D6FC-4f65-9D91-7224C49458BB}">
                  <c15:layout>
                    <c:manualLayout>
                      <c:w val="8.0888888888888871E-2"/>
                      <c:h val="9.7152960046660811E-2"/>
                    </c:manualLayout>
                  </c15:layout>
                </c:ext>
                <c:ext xmlns:c16="http://schemas.microsoft.com/office/drawing/2014/chart" uri="{C3380CC4-5D6E-409C-BE32-E72D297353CC}">
                  <c16:uniqueId val="{00000001-71D5-4DA8-A9BD-5E4AADE17A4F}"/>
                </c:ext>
              </c:extLst>
            </c:dLbl>
            <c:dLbl>
              <c:idx val="1"/>
              <c:layout>
                <c:manualLayout>
                  <c:x val="7.7507764654418193E-2"/>
                  <c:y val="-3.718503937007874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1D5-4DA8-A9BD-5E4AADE17A4F}"/>
                </c:ext>
              </c:extLst>
            </c:dLbl>
            <c:dLbl>
              <c:idx val="2"/>
              <c:layout>
                <c:manualLayout>
                  <c:x val="6.1726815398075244E-2"/>
                  <c:y val="6.202828813065033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1D5-4DA8-A9BD-5E4AADE17A4F}"/>
                </c:ext>
              </c:extLst>
            </c:dLbl>
            <c:dLbl>
              <c:idx val="3"/>
              <c:layout>
                <c:manualLayout>
                  <c:x val="5.771106736657923E-2"/>
                  <c:y val="0.1354706182560513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1D5-4DA8-A9BD-5E4AADE17A4F}"/>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'2017-2018'!$C$19:$C$22</c:f>
              <c:numCache>
                <c:formatCode>General</c:formatCode>
                <c:ptCount val="4"/>
                <c:pt idx="0">
                  <c:v>21</c:v>
                </c:pt>
                <c:pt idx="1">
                  <c:v>5</c:v>
                </c:pt>
                <c:pt idx="2">
                  <c:v>2</c:v>
                </c:pt>
                <c:pt idx="3">
                  <c:v>5</c:v>
                </c:pt>
              </c:numCache>
            </c:numRef>
          </c:val>
          <c:extLst>
            <c:ext xmlns:c16="http://schemas.microsoft.com/office/drawing/2014/chart" uri="{C3380CC4-5D6E-409C-BE32-E72D297353CC}">
              <c16:uniqueId val="{00000008-71D5-4DA8-A9BD-5E4AADE17A4F}"/>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82653740157480304"/>
          <c:y val="0.10300816564596094"/>
          <c:w val="8.7351487314085721E-2"/>
          <c:h val="0.72916885389326325"/>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016126850123114E-2"/>
          <c:y val="0.14583333333333334"/>
          <c:w val="0.57388316151202745"/>
          <c:h val="0.7731481481481481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FADE-4B79-A1E9-8C6CACA9AFE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FADE-4B79-A1E9-8C6CACA9AFE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FADE-4B79-A1E9-8C6CACA9AFE2}"/>
              </c:ext>
            </c:extLst>
          </c:dPt>
          <c:dLbls>
            <c:dLbl>
              <c:idx val="0"/>
              <c:layout>
                <c:manualLayout>
                  <c:x val="-0.13586832895888015"/>
                  <c:y val="-2.947944006999125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FADE-4B79-A1E9-8C6CACA9AFE2}"/>
                </c:ext>
              </c:extLst>
            </c:dLbl>
            <c:dLbl>
              <c:idx val="1"/>
              <c:layout>
                <c:manualLayout>
                  <c:x val="0.1248099300087489"/>
                  <c:y val="3.2294400699912512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ADE-4B79-A1E9-8C6CACA9AFE2}"/>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'2017-2018'!$C$26:$C$28</c:f>
              <c:numCache>
                <c:formatCode>General</c:formatCode>
                <c:ptCount val="3"/>
                <c:pt idx="0">
                  <c:v>18</c:v>
                </c:pt>
                <c:pt idx="1">
                  <c:v>15</c:v>
                </c:pt>
                <c:pt idx="2">
                  <c:v>1</c:v>
                </c:pt>
              </c:numCache>
            </c:numRef>
          </c:val>
          <c:extLst>
            <c:ext xmlns:c16="http://schemas.microsoft.com/office/drawing/2014/chart" uri="{C3380CC4-5D6E-409C-BE32-E72D297353CC}">
              <c16:uniqueId val="{00000006-FADE-4B79-A1E9-8C6CACA9AFE2}"/>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90911843493790079"/>
          <c:y val="0.21151538349372995"/>
          <c:w val="7.0263008361068274E-2"/>
          <c:h val="0.52604330708661418"/>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617735283089614"/>
          <c:y val="0.10879629629629629"/>
          <c:w val="0.66269841269841268"/>
          <c:h val="0.7731481481481481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75A-4C25-B979-5C4713B78D7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375A-4C25-B979-5C4713B78D74}"/>
              </c:ext>
            </c:extLst>
          </c:dPt>
          <c:dLbls>
            <c:dLbl>
              <c:idx val="0"/>
              <c:layout>
                <c:manualLayout>
                  <c:x val="-0.12319291338582677"/>
                  <c:y val="-0.23113662875473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5A-4C25-B979-5C4713B78D74}"/>
                </c:ext>
              </c:extLst>
            </c:dLbl>
            <c:dLbl>
              <c:idx val="1"/>
              <c:layout>
                <c:manualLayout>
                  <c:x val="7.5610454943132108E-2"/>
                  <c:y val="0.1708825459317585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5A-4C25-B979-5C4713B78D7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'2017-2018'!$E$24:$E$25</c:f>
              <c:numCache>
                <c:formatCode>General</c:formatCode>
                <c:ptCount val="2"/>
                <c:pt idx="0">
                  <c:v>26</c:v>
                </c:pt>
                <c:pt idx="1">
                  <c:v>8</c:v>
                </c:pt>
              </c:numCache>
            </c:numRef>
          </c:val>
          <c:extLst>
            <c:ext xmlns:c16="http://schemas.microsoft.com/office/drawing/2014/chart" uri="{C3380CC4-5D6E-409C-BE32-E72D297353CC}">
              <c16:uniqueId val="{00000004-375A-4C25-B979-5C4713B78D74}"/>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89009380902121993"/>
          <c:y val="0.31539306090172986"/>
          <c:w val="5.6795931758530184E-2"/>
          <c:h val="0.35995479731700197"/>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7160192475940508"/>
          <c:y val="5.0925925925925923E-2"/>
          <c:w val="0.53888888888888886"/>
          <c:h val="0.89814814814814814"/>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881-4CF0-8D58-B988FD40546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881-4CF0-8D58-B988FD405464}"/>
              </c:ext>
            </c:extLst>
          </c:dPt>
          <c:dLbls>
            <c:dLbl>
              <c:idx val="0"/>
              <c:layout>
                <c:manualLayout>
                  <c:x val="-0.15650043744531933"/>
                  <c:y val="4.8241167648039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5881-4CF0-8D58-B988FD405464}"/>
                </c:ext>
              </c:extLst>
            </c:dLbl>
            <c:dLbl>
              <c:idx val="1"/>
              <c:layout>
                <c:manualLayout>
                  <c:x val="0.1369057305336833"/>
                  <c:y val="4.82411676480391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881-4CF0-8D58-B988FD405464}"/>
                </c:ext>
              </c:extLst>
            </c:dLbl>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da-DK"/>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val>
            <c:numRef>
              <c:f>'2017-2018'!$C$34:$C$35</c:f>
              <c:numCache>
                <c:formatCode>General</c:formatCode>
                <c:ptCount val="2"/>
                <c:pt idx="0">
                  <c:v>9</c:v>
                </c:pt>
                <c:pt idx="1">
                  <c:v>9</c:v>
                </c:pt>
              </c:numCache>
            </c:numRef>
          </c:val>
          <c:extLst>
            <c:ext xmlns:c16="http://schemas.microsoft.com/office/drawing/2014/chart" uri="{C3380CC4-5D6E-409C-BE32-E72D297353CC}">
              <c16:uniqueId val="{00000004-5881-4CF0-8D58-B988FD405464}"/>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92653740157480313"/>
          <c:y val="0.31539297171186942"/>
          <c:w val="5.6795931758530184E-2"/>
          <c:h val="0.45254738990959464"/>
        </c:manualLayout>
      </c:layout>
      <c:overlay val="0"/>
      <c:spPr>
        <a:noFill/>
        <a:ln>
          <a:noFill/>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da-DK"/>
        </a:p>
      </c:txPr>
    </c:legend>
    <c:plotVisOnly val="1"/>
    <c:dispBlanksAs val="gap"/>
    <c:showDLblsOverMax val="0"/>
  </c:chart>
  <c:spPr>
    <a:noFill/>
    <a:ln>
      <a:noFill/>
    </a:ln>
    <a:effectLst/>
  </c:spPr>
  <c:txPr>
    <a:bodyPr/>
    <a:lstStyle/>
    <a:p>
      <a:pPr>
        <a:defRPr/>
      </a:pPr>
      <a:endParaRPr lang="da-DK"/>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a-DK"/>
        </a:p>
      </c:txPr>
    </c:title>
    <c:autoTitleDeleted val="0"/>
    <c:plotArea>
      <c:layout/>
      <c:lineChart>
        <c:grouping val="standard"/>
        <c:varyColors val="0"/>
        <c:ser>
          <c:idx val="0"/>
          <c:order val="0"/>
          <c:tx>
            <c:strRef>
              <c:f>'Ark1'!$E$3</c:f>
              <c:strCache>
                <c:ptCount val="1"/>
                <c:pt idx="0">
                  <c:v>Organiseringsprocent</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'Ark1'!$D$4:$D$10</c:f>
              <c:numCache>
                <c:formatCode>General</c:formatCode>
                <c:ptCount val="7"/>
                <c:pt idx="0">
                  <c:v>2012</c:v>
                </c:pt>
                <c:pt idx="1">
                  <c:v>2013</c:v>
                </c:pt>
                <c:pt idx="2">
                  <c:v>2014</c:v>
                </c:pt>
                <c:pt idx="3">
                  <c:v>2015</c:v>
                </c:pt>
                <c:pt idx="4">
                  <c:v>2016</c:v>
                </c:pt>
                <c:pt idx="5">
                  <c:v>2017</c:v>
                </c:pt>
                <c:pt idx="6">
                  <c:v>2018</c:v>
                </c:pt>
              </c:numCache>
            </c:numRef>
          </c:cat>
          <c:val>
            <c:numRef>
              <c:f>'Ark1'!$E$4:$E$10</c:f>
              <c:numCache>
                <c:formatCode>0</c:formatCode>
                <c:ptCount val="7"/>
                <c:pt idx="0">
                  <c:v>78.79069767441861</c:v>
                </c:pt>
                <c:pt idx="1">
                  <c:v>76.65083135391923</c:v>
                </c:pt>
                <c:pt idx="2">
                  <c:v>79.590792838874677</c:v>
                </c:pt>
                <c:pt idx="3">
                  <c:v>82.699724517906333</c:v>
                </c:pt>
                <c:pt idx="4">
                  <c:v>83.847706951254679</c:v>
                </c:pt>
                <c:pt idx="5">
                  <c:v>83.997638027753169</c:v>
                </c:pt>
                <c:pt idx="6">
                  <c:v>84.776119402985074</c:v>
                </c:pt>
              </c:numCache>
            </c:numRef>
          </c:val>
          <c:smooth val="0"/>
          <c:extLst>
            <c:ext xmlns:c16="http://schemas.microsoft.com/office/drawing/2014/chart" uri="{C3380CC4-5D6E-409C-BE32-E72D297353CC}">
              <c16:uniqueId val="{00000000-8EC7-4C7F-95C4-DF9763B945A0}"/>
            </c:ext>
          </c:extLst>
        </c:ser>
        <c:dLbls>
          <c:dLblPos val="ctr"/>
          <c:showLegendKey val="0"/>
          <c:showVal val="1"/>
          <c:showCatName val="0"/>
          <c:showSerName val="0"/>
          <c:showPercent val="0"/>
          <c:showBubbleSize val="0"/>
        </c:dLbls>
        <c:marker val="1"/>
        <c:smooth val="0"/>
        <c:axId val="404686424"/>
        <c:axId val="404684072"/>
      </c:lineChart>
      <c:catAx>
        <c:axId val="40468642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a-DK"/>
          </a:p>
        </c:txPr>
        <c:crossAx val="404684072"/>
        <c:crosses val="autoZero"/>
        <c:auto val="1"/>
        <c:lblAlgn val="ctr"/>
        <c:lblOffset val="100"/>
        <c:noMultiLvlLbl val="0"/>
      </c:catAx>
      <c:valAx>
        <c:axId val="4046840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404686424"/>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a-DK"/>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manualLayout>
          <c:xMode val="edge"/>
          <c:yMode val="edge"/>
          <c:x val="0.21077704093883776"/>
          <c:y val="2.6058640833274627E-2"/>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da-DK"/>
        </a:p>
      </c:txPr>
    </c:title>
    <c:autoTitleDeleted val="0"/>
    <c:plotArea>
      <c:layout/>
      <c:lineChart>
        <c:grouping val="standard"/>
        <c:varyColors val="0"/>
        <c:ser>
          <c:idx val="0"/>
          <c:order val="0"/>
          <c:tx>
            <c:strRef>
              <c:f>'Ark1'!$M$3</c:f>
              <c:strCache>
                <c:ptCount val="1"/>
                <c:pt idx="0">
                  <c:v>Andre (basis, økonomiprof., revisionsansatte, deponerede)</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'Ark1'!$L$4:$L$10</c:f>
              <c:numCache>
                <c:formatCode>General</c:formatCode>
                <c:ptCount val="7"/>
                <c:pt idx="0">
                  <c:v>2012</c:v>
                </c:pt>
                <c:pt idx="1">
                  <c:v>2013</c:v>
                </c:pt>
                <c:pt idx="2">
                  <c:v>2014</c:v>
                </c:pt>
                <c:pt idx="3">
                  <c:v>2015</c:v>
                </c:pt>
                <c:pt idx="4">
                  <c:v>2016</c:v>
                </c:pt>
                <c:pt idx="5">
                  <c:v>2017</c:v>
                </c:pt>
                <c:pt idx="6">
                  <c:v>2018</c:v>
                </c:pt>
              </c:numCache>
            </c:numRef>
          </c:cat>
          <c:val>
            <c:numRef>
              <c:f>'Ark1'!$M$4:$M$10</c:f>
              <c:numCache>
                <c:formatCode>General</c:formatCode>
                <c:ptCount val="7"/>
                <c:pt idx="0">
                  <c:v>1607</c:v>
                </c:pt>
                <c:pt idx="1">
                  <c:v>1406</c:v>
                </c:pt>
                <c:pt idx="2">
                  <c:v>1276</c:v>
                </c:pt>
                <c:pt idx="3">
                  <c:v>1116</c:v>
                </c:pt>
                <c:pt idx="4">
                  <c:v>1027</c:v>
                </c:pt>
                <c:pt idx="5">
                  <c:v>1094</c:v>
                </c:pt>
                <c:pt idx="6">
                  <c:v>1092</c:v>
                </c:pt>
              </c:numCache>
            </c:numRef>
          </c:val>
          <c:smooth val="0"/>
          <c:extLst>
            <c:ext xmlns:c16="http://schemas.microsoft.com/office/drawing/2014/chart" uri="{C3380CC4-5D6E-409C-BE32-E72D297353CC}">
              <c16:uniqueId val="{00000000-EB21-49FE-891B-9AEA6C11620C}"/>
            </c:ext>
          </c:extLst>
        </c:ser>
        <c:dLbls>
          <c:dLblPos val="ctr"/>
          <c:showLegendKey val="0"/>
          <c:showVal val="1"/>
          <c:showCatName val="0"/>
          <c:showSerName val="0"/>
          <c:showPercent val="0"/>
          <c:showBubbleSize val="0"/>
        </c:dLbls>
        <c:marker val="1"/>
        <c:smooth val="0"/>
        <c:axId val="404680936"/>
        <c:axId val="404681328"/>
      </c:lineChart>
      <c:catAx>
        <c:axId val="4046809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a-DK"/>
          </a:p>
        </c:txPr>
        <c:crossAx val="404681328"/>
        <c:crosses val="autoZero"/>
        <c:auto val="1"/>
        <c:lblAlgn val="ctr"/>
        <c:lblOffset val="100"/>
        <c:noMultiLvlLbl val="0"/>
      </c:catAx>
      <c:valAx>
        <c:axId val="4046813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0468093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a-DK"/>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r>
              <a:rPr lang="en-US" sz="1600"/>
              <a:t>Godkendte revisorer</a:t>
            </a:r>
          </a:p>
        </c:rich>
      </c:tx>
      <c:overlay val="0"/>
      <c:spPr>
        <a:noFill/>
        <a:ln>
          <a:noFill/>
        </a:ln>
        <a:effectLst/>
      </c:spPr>
      <c:txPr>
        <a:bodyPr rot="0" spcFirstLastPara="1" vertOverflow="ellipsis" vert="horz" wrap="square" anchor="ctr" anchorCtr="1"/>
        <a:lstStyle/>
        <a:p>
          <a:pPr>
            <a:defRPr sz="1600" b="1" i="0" u="none" strike="noStrike" kern="1200" baseline="0">
              <a:solidFill>
                <a:schemeClr val="dk1">
                  <a:lumMod val="75000"/>
                  <a:lumOff val="25000"/>
                </a:schemeClr>
              </a:solidFill>
              <a:latin typeface="+mn-lt"/>
              <a:ea typeface="+mn-ea"/>
              <a:cs typeface="+mn-cs"/>
            </a:defRPr>
          </a:pPr>
          <a:endParaRPr lang="da-DK"/>
        </a:p>
      </c:txPr>
    </c:title>
    <c:autoTitleDeleted val="0"/>
    <c:plotArea>
      <c:layout>
        <c:manualLayout>
          <c:layoutTarget val="inner"/>
          <c:xMode val="edge"/>
          <c:yMode val="edge"/>
          <c:x val="7.3517126148705092E-2"/>
          <c:y val="0.16175352358411846"/>
          <c:w val="0.92648287385129491"/>
          <c:h val="0.66069971022408325"/>
        </c:manualLayout>
      </c:layout>
      <c:lineChart>
        <c:grouping val="standard"/>
        <c:varyColors val="0"/>
        <c:ser>
          <c:idx val="0"/>
          <c:order val="0"/>
          <c:tx>
            <c:strRef>
              <c:f>'Ark1'!$B$3</c:f>
              <c:strCache>
                <c:ptCount val="1"/>
                <c:pt idx="0">
                  <c:v>Medlemmer</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'Ark1'!$A$4:$A$10</c:f>
              <c:numCache>
                <c:formatCode>General</c:formatCode>
                <c:ptCount val="7"/>
                <c:pt idx="0">
                  <c:v>2012</c:v>
                </c:pt>
                <c:pt idx="1">
                  <c:v>2013</c:v>
                </c:pt>
                <c:pt idx="2">
                  <c:v>2014</c:v>
                </c:pt>
                <c:pt idx="3">
                  <c:v>2015</c:v>
                </c:pt>
                <c:pt idx="4">
                  <c:v>2016</c:v>
                </c:pt>
                <c:pt idx="5">
                  <c:v>2017</c:v>
                </c:pt>
                <c:pt idx="6">
                  <c:v>2018</c:v>
                </c:pt>
              </c:numCache>
            </c:numRef>
          </c:cat>
          <c:val>
            <c:numRef>
              <c:f>'Ark1'!$B$4:$B$10</c:f>
              <c:numCache>
                <c:formatCode>General</c:formatCode>
                <c:ptCount val="7"/>
                <c:pt idx="0">
                  <c:v>3388</c:v>
                </c:pt>
                <c:pt idx="1">
                  <c:v>3227</c:v>
                </c:pt>
                <c:pt idx="2">
                  <c:v>3112</c:v>
                </c:pt>
                <c:pt idx="3">
                  <c:v>3002</c:v>
                </c:pt>
                <c:pt idx="4">
                  <c:v>2907</c:v>
                </c:pt>
                <c:pt idx="5">
                  <c:v>2845</c:v>
                </c:pt>
                <c:pt idx="6">
                  <c:v>2840</c:v>
                </c:pt>
              </c:numCache>
            </c:numRef>
          </c:val>
          <c:smooth val="0"/>
          <c:extLst>
            <c:ext xmlns:c16="http://schemas.microsoft.com/office/drawing/2014/chart" uri="{C3380CC4-5D6E-409C-BE32-E72D297353CC}">
              <c16:uniqueId val="{00000000-6243-4A38-A968-8E6ACE676A9D}"/>
            </c:ext>
          </c:extLst>
        </c:ser>
        <c:ser>
          <c:idx val="1"/>
          <c:order val="1"/>
          <c:tx>
            <c:strRef>
              <c:f>'Ark1'!$C$3</c:f>
              <c:strCache>
                <c:ptCount val="1"/>
                <c:pt idx="0">
                  <c:v>Total antal</c:v>
                </c:pt>
              </c:strCache>
            </c:strRef>
          </c:tx>
          <c:spPr>
            <a:ln w="31750" cap="rnd">
              <a:solidFill>
                <a:schemeClr val="accent2">
                  <a:lumMod val="40000"/>
                  <a:lumOff val="60000"/>
                </a:schemeClr>
              </a:solidFill>
              <a:round/>
            </a:ln>
            <a:effectLst/>
          </c:spPr>
          <c:marker>
            <c:symbol val="circle"/>
            <c:size val="17"/>
            <c:spPr>
              <a:solidFill>
                <a:schemeClr val="accent2">
                  <a:lumMod val="40000"/>
                  <a:lumOff val="60000"/>
                </a:schemeClr>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'Ark1'!$A$4:$A$10</c:f>
              <c:numCache>
                <c:formatCode>General</c:formatCode>
                <c:ptCount val="7"/>
                <c:pt idx="0">
                  <c:v>2012</c:v>
                </c:pt>
                <c:pt idx="1">
                  <c:v>2013</c:v>
                </c:pt>
                <c:pt idx="2">
                  <c:v>2014</c:v>
                </c:pt>
                <c:pt idx="3">
                  <c:v>2015</c:v>
                </c:pt>
                <c:pt idx="4">
                  <c:v>2016</c:v>
                </c:pt>
                <c:pt idx="5">
                  <c:v>2017</c:v>
                </c:pt>
                <c:pt idx="6">
                  <c:v>2018</c:v>
                </c:pt>
              </c:numCache>
            </c:numRef>
          </c:cat>
          <c:val>
            <c:numRef>
              <c:f>'Ark1'!$C$4:$C$10</c:f>
              <c:numCache>
                <c:formatCode>General</c:formatCode>
                <c:ptCount val="7"/>
                <c:pt idx="0">
                  <c:v>4300</c:v>
                </c:pt>
                <c:pt idx="1">
                  <c:v>4210</c:v>
                </c:pt>
                <c:pt idx="2">
                  <c:v>3910</c:v>
                </c:pt>
                <c:pt idx="3">
                  <c:v>3630</c:v>
                </c:pt>
                <c:pt idx="4">
                  <c:v>3467</c:v>
                </c:pt>
                <c:pt idx="5">
                  <c:v>3387</c:v>
                </c:pt>
                <c:pt idx="6">
                  <c:v>3350</c:v>
                </c:pt>
              </c:numCache>
            </c:numRef>
          </c:val>
          <c:smooth val="0"/>
          <c:extLst>
            <c:ext xmlns:c16="http://schemas.microsoft.com/office/drawing/2014/chart" uri="{C3380CC4-5D6E-409C-BE32-E72D297353CC}">
              <c16:uniqueId val="{00000001-6243-4A38-A968-8E6ACE676A9D}"/>
            </c:ext>
          </c:extLst>
        </c:ser>
        <c:dLbls>
          <c:dLblPos val="ctr"/>
          <c:showLegendKey val="0"/>
          <c:showVal val="1"/>
          <c:showCatName val="0"/>
          <c:showSerName val="0"/>
          <c:showPercent val="0"/>
          <c:showBubbleSize val="0"/>
        </c:dLbls>
        <c:marker val="1"/>
        <c:smooth val="0"/>
        <c:axId val="404671136"/>
        <c:axId val="404671528"/>
      </c:lineChart>
      <c:catAx>
        <c:axId val="4046711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a-DK"/>
          </a:p>
        </c:txPr>
        <c:crossAx val="404671528"/>
        <c:crosses val="autoZero"/>
        <c:auto val="1"/>
        <c:lblAlgn val="ctr"/>
        <c:lblOffset val="100"/>
        <c:noMultiLvlLbl val="0"/>
      </c:catAx>
      <c:valAx>
        <c:axId val="40467152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0467113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a-DK"/>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a-DK"/>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a-DK"/>
        </a:p>
      </c:txPr>
    </c:title>
    <c:autoTitleDeleted val="0"/>
    <c:plotArea>
      <c:layout>
        <c:manualLayout>
          <c:layoutTarget val="inner"/>
          <c:xMode val="edge"/>
          <c:yMode val="edge"/>
          <c:x val="6.1111111111111109E-2"/>
          <c:y val="0.21747703412073491"/>
          <c:w val="0.93888888888888888"/>
          <c:h val="0.69827172645086033"/>
        </c:manualLayout>
      </c:layout>
      <c:lineChart>
        <c:grouping val="standard"/>
        <c:varyColors val="0"/>
        <c:ser>
          <c:idx val="0"/>
          <c:order val="0"/>
          <c:tx>
            <c:strRef>
              <c:f>'Ark1'!$G$3</c:f>
              <c:strCache>
                <c:ptCount val="1"/>
                <c:pt idx="0">
                  <c:v>Studerende</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'Ark1'!$F$4:$F$10</c:f>
              <c:numCache>
                <c:formatCode>General</c:formatCode>
                <c:ptCount val="7"/>
                <c:pt idx="0">
                  <c:v>2012</c:v>
                </c:pt>
                <c:pt idx="1">
                  <c:v>2013</c:v>
                </c:pt>
                <c:pt idx="2">
                  <c:v>2014</c:v>
                </c:pt>
                <c:pt idx="3">
                  <c:v>2015</c:v>
                </c:pt>
                <c:pt idx="4">
                  <c:v>2016</c:v>
                </c:pt>
                <c:pt idx="5">
                  <c:v>2017</c:v>
                </c:pt>
                <c:pt idx="6">
                  <c:v>2018</c:v>
                </c:pt>
              </c:numCache>
            </c:numRef>
          </c:cat>
          <c:val>
            <c:numRef>
              <c:f>'Ark1'!$G$4:$G$10</c:f>
              <c:numCache>
                <c:formatCode>General</c:formatCode>
                <c:ptCount val="7"/>
                <c:pt idx="0">
                  <c:v>537</c:v>
                </c:pt>
                <c:pt idx="1">
                  <c:v>347</c:v>
                </c:pt>
                <c:pt idx="2">
                  <c:v>344</c:v>
                </c:pt>
                <c:pt idx="3">
                  <c:v>347</c:v>
                </c:pt>
                <c:pt idx="4">
                  <c:v>475</c:v>
                </c:pt>
                <c:pt idx="5">
                  <c:v>510</c:v>
                </c:pt>
                <c:pt idx="6">
                  <c:v>618</c:v>
                </c:pt>
              </c:numCache>
            </c:numRef>
          </c:val>
          <c:smooth val="0"/>
          <c:extLst>
            <c:ext xmlns:c16="http://schemas.microsoft.com/office/drawing/2014/chart" uri="{C3380CC4-5D6E-409C-BE32-E72D297353CC}">
              <c16:uniqueId val="{00000000-66FD-46E4-9FEA-767F78C4E511}"/>
            </c:ext>
          </c:extLst>
        </c:ser>
        <c:dLbls>
          <c:dLblPos val="ctr"/>
          <c:showLegendKey val="0"/>
          <c:showVal val="1"/>
          <c:showCatName val="0"/>
          <c:showSerName val="0"/>
          <c:showPercent val="0"/>
          <c:showBubbleSize val="0"/>
        </c:dLbls>
        <c:marker val="1"/>
        <c:smooth val="0"/>
        <c:axId val="404673880"/>
        <c:axId val="404674272"/>
      </c:lineChart>
      <c:catAx>
        <c:axId val="4046738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da-DK"/>
          </a:p>
        </c:txPr>
        <c:crossAx val="404674272"/>
        <c:crosses val="autoZero"/>
        <c:auto val="1"/>
        <c:lblAlgn val="ctr"/>
        <c:lblOffset val="100"/>
        <c:noMultiLvlLbl val="0"/>
      </c:catAx>
      <c:valAx>
        <c:axId val="4046742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0467388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a-DK"/>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a-DK"/>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da-DK"/>
        </a:p>
      </c:txPr>
    </c:title>
    <c:autoTitleDeleted val="0"/>
    <c:plotArea>
      <c:layout/>
      <c:lineChart>
        <c:grouping val="standard"/>
        <c:varyColors val="0"/>
        <c:ser>
          <c:idx val="0"/>
          <c:order val="0"/>
          <c:tx>
            <c:strRef>
              <c:f>'Ark1'!$J$3</c:f>
              <c:strCache>
                <c:ptCount val="1"/>
                <c:pt idx="0">
                  <c:v>Seniorer</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da-DK"/>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'Ark1'!$I$4:$I$10</c:f>
              <c:numCache>
                <c:formatCode>General</c:formatCode>
                <c:ptCount val="7"/>
                <c:pt idx="0">
                  <c:v>2012</c:v>
                </c:pt>
                <c:pt idx="1">
                  <c:v>2013</c:v>
                </c:pt>
                <c:pt idx="2">
                  <c:v>2014</c:v>
                </c:pt>
                <c:pt idx="3">
                  <c:v>2015</c:v>
                </c:pt>
                <c:pt idx="4">
                  <c:v>2016</c:v>
                </c:pt>
                <c:pt idx="5">
                  <c:v>2017</c:v>
                </c:pt>
                <c:pt idx="6">
                  <c:v>2018</c:v>
                </c:pt>
              </c:numCache>
            </c:numRef>
          </c:cat>
          <c:val>
            <c:numRef>
              <c:f>'Ark1'!$J$4:$J$10</c:f>
              <c:numCache>
                <c:formatCode>General</c:formatCode>
                <c:ptCount val="7"/>
                <c:pt idx="0">
                  <c:v>520</c:v>
                </c:pt>
                <c:pt idx="1">
                  <c:v>515</c:v>
                </c:pt>
                <c:pt idx="2">
                  <c:v>534</c:v>
                </c:pt>
                <c:pt idx="3">
                  <c:v>544</c:v>
                </c:pt>
                <c:pt idx="4">
                  <c:v>540</c:v>
                </c:pt>
                <c:pt idx="5">
                  <c:v>534</c:v>
                </c:pt>
                <c:pt idx="6">
                  <c:v>542</c:v>
                </c:pt>
              </c:numCache>
            </c:numRef>
          </c:val>
          <c:smooth val="0"/>
          <c:extLst>
            <c:ext xmlns:c16="http://schemas.microsoft.com/office/drawing/2014/chart" uri="{C3380CC4-5D6E-409C-BE32-E72D297353CC}">
              <c16:uniqueId val="{00000000-E66D-4FF2-AEA1-CF5A930D6625}"/>
            </c:ext>
          </c:extLst>
        </c:ser>
        <c:dLbls>
          <c:dLblPos val="ctr"/>
          <c:showLegendKey val="0"/>
          <c:showVal val="1"/>
          <c:showCatName val="0"/>
          <c:showSerName val="0"/>
          <c:showPercent val="0"/>
          <c:showBubbleSize val="0"/>
        </c:dLbls>
        <c:marker val="1"/>
        <c:smooth val="0"/>
        <c:axId val="404675448"/>
        <c:axId val="543327080"/>
      </c:lineChart>
      <c:catAx>
        <c:axId val="40467544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da-DK"/>
          </a:p>
        </c:txPr>
        <c:crossAx val="543327080"/>
        <c:crosses val="autoZero"/>
        <c:auto val="1"/>
        <c:lblAlgn val="ctr"/>
        <c:lblOffset val="100"/>
        <c:noMultiLvlLbl val="1"/>
      </c:catAx>
      <c:valAx>
        <c:axId val="543327080"/>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404675448"/>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da-DK"/>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styleClr val="auto"/>
    </cs:fillRef>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bwMode="auto">
          <a:xfrm>
            <a:off x="1" y="3"/>
            <a:ext cx="29464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1" tIns="46265" rIns="92531" bIns="46265" numCol="1" anchor="t" anchorCtr="0" compatLnSpc="1">
            <a:prstTxWarp prst="textNoShape">
              <a:avLst/>
            </a:prstTxWarp>
          </a:bodyPr>
          <a:lstStyle>
            <a:lvl1pPr eaLnBrk="1" hangingPunct="1">
              <a:defRPr sz="1200">
                <a:latin typeface="Arial" charset="0"/>
              </a:defRPr>
            </a:lvl1pPr>
          </a:lstStyle>
          <a:p>
            <a:pPr>
              <a:defRPr/>
            </a:pPr>
            <a:endParaRPr lang="da-DK" dirty="0"/>
          </a:p>
        </p:txBody>
      </p:sp>
      <p:sp>
        <p:nvSpPr>
          <p:cNvPr id="73731" name="Rectangle 3"/>
          <p:cNvSpPr>
            <a:spLocks noGrp="1" noChangeArrowheads="1"/>
          </p:cNvSpPr>
          <p:nvPr>
            <p:ph type="dt" idx="1"/>
          </p:nvPr>
        </p:nvSpPr>
        <p:spPr bwMode="auto">
          <a:xfrm>
            <a:off x="3849688" y="3"/>
            <a:ext cx="2946400"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1" tIns="46265" rIns="92531" bIns="46265" numCol="1" anchor="t" anchorCtr="0" compatLnSpc="1">
            <a:prstTxWarp prst="textNoShape">
              <a:avLst/>
            </a:prstTxWarp>
          </a:bodyPr>
          <a:lstStyle>
            <a:lvl1pPr algn="r" eaLnBrk="1" hangingPunct="1">
              <a:defRPr sz="1200">
                <a:latin typeface="Arial" charset="0"/>
              </a:defRPr>
            </a:lvl1pPr>
          </a:lstStyle>
          <a:p>
            <a:pPr>
              <a:defRPr/>
            </a:pPr>
            <a:endParaRPr lang="da-DK" dirty="0"/>
          </a:p>
        </p:txBody>
      </p:sp>
      <p:sp>
        <p:nvSpPr>
          <p:cNvPr id="3076" name="Rectangle 4"/>
          <p:cNvSpPr>
            <a:spLocks noGrp="1" noRot="1" noChangeAspect="1" noChangeArrowheads="1" noTextEdit="1"/>
          </p:cNvSpPr>
          <p:nvPr>
            <p:ph type="sldImg" idx="2"/>
          </p:nvPr>
        </p:nvSpPr>
        <p:spPr bwMode="auto">
          <a:xfrm>
            <a:off x="930275" y="739775"/>
            <a:ext cx="4937125"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733" name="Rectangle 5"/>
          <p:cNvSpPr>
            <a:spLocks noGrp="1" noChangeArrowheads="1"/>
          </p:cNvSpPr>
          <p:nvPr>
            <p:ph type="body" sz="quarter" idx="3"/>
          </p:nvPr>
        </p:nvSpPr>
        <p:spPr bwMode="auto">
          <a:xfrm>
            <a:off x="679453" y="4689475"/>
            <a:ext cx="5438775" cy="4443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1" tIns="46265" rIns="92531" bIns="46265" numCol="1" anchor="t" anchorCtr="0" compatLnSpc="1">
            <a:prstTxWarp prst="textNoShape">
              <a:avLst/>
            </a:prstTxWarp>
          </a:bodyPr>
          <a:lstStyle/>
          <a:p>
            <a:pPr lvl="0"/>
            <a:r>
              <a:rPr lang="da-DK" noProof="0"/>
              <a:t>Klik for at redigere teksttypografierne i masteren</a:t>
            </a:r>
          </a:p>
          <a:p>
            <a:pPr lvl="1"/>
            <a:r>
              <a:rPr lang="da-DK" noProof="0"/>
              <a:t>Andet niveau</a:t>
            </a:r>
          </a:p>
          <a:p>
            <a:pPr lvl="2"/>
            <a:r>
              <a:rPr lang="da-DK" noProof="0"/>
              <a:t>Tredje niveau</a:t>
            </a:r>
          </a:p>
          <a:p>
            <a:pPr lvl="3"/>
            <a:r>
              <a:rPr lang="da-DK" noProof="0"/>
              <a:t>Fjerde niveau</a:t>
            </a:r>
          </a:p>
          <a:p>
            <a:pPr lvl="4"/>
            <a:r>
              <a:rPr lang="da-DK" noProof="0"/>
              <a:t>Femte niveau</a:t>
            </a:r>
          </a:p>
        </p:txBody>
      </p:sp>
      <p:sp>
        <p:nvSpPr>
          <p:cNvPr id="73734" name="Rectangle 6"/>
          <p:cNvSpPr>
            <a:spLocks noGrp="1" noChangeArrowheads="1"/>
          </p:cNvSpPr>
          <p:nvPr>
            <p:ph type="ftr" sz="quarter" idx="4"/>
          </p:nvPr>
        </p:nvSpPr>
        <p:spPr bwMode="auto">
          <a:xfrm>
            <a:off x="1" y="9377365"/>
            <a:ext cx="2946400" cy="49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1" tIns="46265" rIns="92531" bIns="46265" numCol="1" anchor="b" anchorCtr="0" compatLnSpc="1">
            <a:prstTxWarp prst="textNoShape">
              <a:avLst/>
            </a:prstTxWarp>
          </a:bodyPr>
          <a:lstStyle>
            <a:lvl1pPr eaLnBrk="1" hangingPunct="1">
              <a:defRPr sz="1200">
                <a:latin typeface="Arial" charset="0"/>
              </a:defRPr>
            </a:lvl1pPr>
          </a:lstStyle>
          <a:p>
            <a:pPr>
              <a:defRPr/>
            </a:pPr>
            <a:endParaRPr lang="da-DK" dirty="0"/>
          </a:p>
        </p:txBody>
      </p:sp>
      <p:sp>
        <p:nvSpPr>
          <p:cNvPr id="73735" name="Rectangle 7"/>
          <p:cNvSpPr>
            <a:spLocks noGrp="1" noChangeArrowheads="1"/>
          </p:cNvSpPr>
          <p:nvPr>
            <p:ph type="sldNum" sz="quarter" idx="5"/>
          </p:nvPr>
        </p:nvSpPr>
        <p:spPr bwMode="auto">
          <a:xfrm>
            <a:off x="3849688" y="9377365"/>
            <a:ext cx="2946400" cy="49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531" tIns="46265" rIns="92531" bIns="46265" numCol="1" anchor="b" anchorCtr="0" compatLnSpc="1">
            <a:prstTxWarp prst="textNoShape">
              <a:avLst/>
            </a:prstTxWarp>
          </a:bodyPr>
          <a:lstStyle>
            <a:lvl1pPr algn="r" eaLnBrk="1" hangingPunct="1">
              <a:defRPr sz="1200"/>
            </a:lvl1pPr>
          </a:lstStyle>
          <a:p>
            <a:pPr>
              <a:defRPr/>
            </a:pPr>
            <a:fld id="{D71205DF-DC87-4390-882F-37D22B30F717}" type="slidenum">
              <a:rPr lang="da-DK" altLang="da-DK"/>
              <a:pPr>
                <a:defRPr/>
              </a:pPr>
              <a:t>‹nr.›</a:t>
            </a:fld>
            <a:endParaRPr lang="da-DK" altLang="da-DK" dirty="0"/>
          </a:p>
        </p:txBody>
      </p:sp>
    </p:spTree>
    <p:extLst>
      <p:ext uri="{BB962C8B-B14F-4D97-AF65-F5344CB8AC3E}">
        <p14:creationId xmlns:p14="http://schemas.microsoft.com/office/powerpoint/2010/main" val="26567769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fld id="{B4B18430-CFDC-4496-ABDF-657316889BD4}" type="slidenum">
              <a:rPr lang="da-DK" sz="1200">
                <a:solidFill>
                  <a:prstClr val="black"/>
                </a:solidFill>
              </a:rPr>
              <a:pPr eaLnBrk="1" hangingPunct="1"/>
              <a:t>1</a:t>
            </a:fld>
            <a:endParaRPr lang="da-DK" sz="1200">
              <a:solidFill>
                <a:prstClr val="black"/>
              </a:solidFill>
            </a:endParaRPr>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p:spPr>
        <p:txBody>
          <a:bodyPr/>
          <a:lstStyle/>
          <a:p>
            <a:pPr eaLnBrk="1" hangingPunct="1"/>
            <a:endParaRPr lang="da-DK"/>
          </a:p>
        </p:txBody>
      </p:sp>
    </p:spTree>
    <p:extLst>
      <p:ext uri="{BB962C8B-B14F-4D97-AF65-F5344CB8AC3E}">
        <p14:creationId xmlns:p14="http://schemas.microsoft.com/office/powerpoint/2010/main" val="18491885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7A8CC9-9490-4772-BC37-C8BA4FF64A4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12844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7A8CC9-9490-4772-BC37-C8BA4FF64A4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55119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7A8CC9-9490-4772-BC37-C8BA4FF64A4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5812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B5EA4BA-D8A4-4CFC-BED9-A335F7649778}" type="slidenum">
              <a:rPr kumimoji="0" lang="da-DK" altLang="da-DK" sz="12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da-DK" altLang="da-DK" sz="12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31561012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dsholder til slidebillede 1">
            <a:extLst>
              <a:ext uri="{FF2B5EF4-FFF2-40B4-BE49-F238E27FC236}">
                <a16:creationId xmlns:a16="http://schemas.microsoft.com/office/drawing/2014/main" id="{047A9D64-5A67-4A6D-B14D-114219048857}"/>
              </a:ext>
            </a:extLst>
          </p:cNvPr>
          <p:cNvSpPr>
            <a:spLocks noGrp="1" noRot="1" noChangeAspect="1" noTextEdit="1"/>
          </p:cNvSpPr>
          <p:nvPr>
            <p:ph type="sldImg"/>
          </p:nvPr>
        </p:nvSpPr>
        <p:spPr>
          <a:ln/>
        </p:spPr>
      </p:sp>
      <p:sp>
        <p:nvSpPr>
          <p:cNvPr id="8195" name="Pladsholder til noter 2">
            <a:extLst>
              <a:ext uri="{FF2B5EF4-FFF2-40B4-BE49-F238E27FC236}">
                <a16:creationId xmlns:a16="http://schemas.microsoft.com/office/drawing/2014/main" id="{B3FCDF73-7CC9-4B07-A4AE-3573B971147F}"/>
              </a:ext>
            </a:extLst>
          </p:cNvPr>
          <p:cNvSpPr>
            <a:spLocks noGrp="1"/>
          </p:cNvSpPr>
          <p:nvPr>
            <p:ph type="body" idx="1"/>
          </p:nvPr>
        </p:nvSpPr>
        <p:spPr>
          <a:noFill/>
        </p:spPr>
        <p:txBody>
          <a:bodyPr/>
          <a:lstStyle/>
          <a:p>
            <a:pPr eaLnBrk="1" hangingPunct="1"/>
            <a:endParaRPr lang="da-DK" altLang="da-DK"/>
          </a:p>
        </p:txBody>
      </p:sp>
      <p:sp>
        <p:nvSpPr>
          <p:cNvPr id="8196" name="Pladsholder til slidenummer 3">
            <a:extLst>
              <a:ext uri="{FF2B5EF4-FFF2-40B4-BE49-F238E27FC236}">
                <a16:creationId xmlns:a16="http://schemas.microsoft.com/office/drawing/2014/main" id="{420B5899-5D7C-4791-8862-0D83EDB46C35}"/>
              </a:ext>
            </a:extLst>
          </p:cNvPr>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940F67B-7DD3-4E48-9377-E5C0089B6681}" type="slidenum">
              <a:rPr kumimoji="0" lang="da-DK" altLang="da-DK"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da-DK" altLang="da-DK"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0630064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dsholder til slidebillede 1">
            <a:extLst>
              <a:ext uri="{FF2B5EF4-FFF2-40B4-BE49-F238E27FC236}">
                <a16:creationId xmlns:a16="http://schemas.microsoft.com/office/drawing/2014/main" id="{D1E07AB9-0E03-42C1-B7C8-1C00DD741455}"/>
              </a:ext>
            </a:extLst>
          </p:cNvPr>
          <p:cNvSpPr>
            <a:spLocks noGrp="1" noRot="1" noChangeAspect="1" noTextEdit="1"/>
          </p:cNvSpPr>
          <p:nvPr>
            <p:ph type="sldImg"/>
          </p:nvPr>
        </p:nvSpPr>
        <p:spPr>
          <a:ln/>
        </p:spPr>
      </p:sp>
      <p:sp>
        <p:nvSpPr>
          <p:cNvPr id="10243" name="Pladsholder til noter 2">
            <a:extLst>
              <a:ext uri="{FF2B5EF4-FFF2-40B4-BE49-F238E27FC236}">
                <a16:creationId xmlns:a16="http://schemas.microsoft.com/office/drawing/2014/main" id="{2EC8DEF1-9D14-4CE9-B583-20FF64159AA0}"/>
              </a:ext>
            </a:extLst>
          </p:cNvPr>
          <p:cNvSpPr>
            <a:spLocks noGrp="1"/>
          </p:cNvSpPr>
          <p:nvPr>
            <p:ph type="body" idx="1"/>
          </p:nvPr>
        </p:nvSpPr>
        <p:spPr>
          <a:noFill/>
        </p:spPr>
        <p:txBody>
          <a:bodyPr/>
          <a:lstStyle/>
          <a:p>
            <a:pPr eaLnBrk="1" hangingPunct="1"/>
            <a:endParaRPr lang="da-DK" altLang="da-DK"/>
          </a:p>
        </p:txBody>
      </p:sp>
      <p:sp>
        <p:nvSpPr>
          <p:cNvPr id="10244" name="Pladsholder til slidenummer 3">
            <a:extLst>
              <a:ext uri="{FF2B5EF4-FFF2-40B4-BE49-F238E27FC236}">
                <a16:creationId xmlns:a16="http://schemas.microsoft.com/office/drawing/2014/main" id="{88EC229D-6714-413C-80A6-E64ED9439105}"/>
              </a:ext>
            </a:extLst>
          </p:cNvPr>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B5ABC5E-E104-46D2-A012-C2F314E36A7B}" type="slidenum">
              <a:rPr kumimoji="0" lang="da-DK" altLang="da-DK"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29</a:t>
            </a:fld>
            <a:endParaRPr kumimoji="0" lang="da-DK" altLang="da-DK"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1273334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Pladsholder til slidebillede 1">
            <a:extLst>
              <a:ext uri="{FF2B5EF4-FFF2-40B4-BE49-F238E27FC236}">
                <a16:creationId xmlns:a16="http://schemas.microsoft.com/office/drawing/2014/main" id="{3FA5DEAD-EA58-4119-8C55-ECB59FCDD91D}"/>
              </a:ext>
            </a:extLst>
          </p:cNvPr>
          <p:cNvSpPr>
            <a:spLocks noGrp="1" noRot="1" noChangeAspect="1" noTextEdit="1"/>
          </p:cNvSpPr>
          <p:nvPr>
            <p:ph type="sldImg"/>
          </p:nvPr>
        </p:nvSpPr>
        <p:spPr>
          <a:ln/>
        </p:spPr>
      </p:sp>
      <p:sp>
        <p:nvSpPr>
          <p:cNvPr id="15363" name="Pladsholder til noter 2">
            <a:extLst>
              <a:ext uri="{FF2B5EF4-FFF2-40B4-BE49-F238E27FC236}">
                <a16:creationId xmlns:a16="http://schemas.microsoft.com/office/drawing/2014/main" id="{1EF86893-D84E-4C1C-AE68-863E3D51F89F}"/>
              </a:ext>
            </a:extLst>
          </p:cNvPr>
          <p:cNvSpPr>
            <a:spLocks noGrp="1"/>
          </p:cNvSpPr>
          <p:nvPr>
            <p:ph type="body" idx="1"/>
          </p:nvPr>
        </p:nvSpPr>
        <p:spPr>
          <a:noFill/>
        </p:spPr>
        <p:txBody>
          <a:bodyPr/>
          <a:lstStyle/>
          <a:p>
            <a:pPr eaLnBrk="1" hangingPunct="1"/>
            <a:endParaRPr lang="da-DK" altLang="da-DK"/>
          </a:p>
        </p:txBody>
      </p:sp>
      <p:sp>
        <p:nvSpPr>
          <p:cNvPr id="15364" name="Pladsholder til slidenummer 3">
            <a:extLst>
              <a:ext uri="{FF2B5EF4-FFF2-40B4-BE49-F238E27FC236}">
                <a16:creationId xmlns:a16="http://schemas.microsoft.com/office/drawing/2014/main" id="{44763058-FD07-46C8-A049-E7634E070DDA}"/>
              </a:ext>
            </a:extLst>
          </p:cNvPr>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C36C669-685F-4B44-B600-F17AA4E38B7B}" type="slidenum">
              <a:rPr kumimoji="0" lang="da-DK" altLang="da-DK"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0" lang="da-DK" altLang="da-DK"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67307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slidebillede 1">
            <a:extLst>
              <a:ext uri="{FF2B5EF4-FFF2-40B4-BE49-F238E27FC236}">
                <a16:creationId xmlns:a16="http://schemas.microsoft.com/office/drawing/2014/main" id="{0AA5EE49-9805-4DBC-A87D-1A022DD23D7C}"/>
              </a:ext>
            </a:extLst>
          </p:cNvPr>
          <p:cNvSpPr>
            <a:spLocks noGrp="1" noRot="1" noChangeAspect="1" noTextEdit="1"/>
          </p:cNvSpPr>
          <p:nvPr>
            <p:ph type="sldImg"/>
          </p:nvPr>
        </p:nvSpPr>
        <p:spPr>
          <a:ln/>
        </p:spPr>
      </p:sp>
      <p:sp>
        <p:nvSpPr>
          <p:cNvPr id="17411" name="Pladsholder til noter 2">
            <a:extLst>
              <a:ext uri="{FF2B5EF4-FFF2-40B4-BE49-F238E27FC236}">
                <a16:creationId xmlns:a16="http://schemas.microsoft.com/office/drawing/2014/main" id="{0951AEB3-B33D-4224-8871-36118D70564C}"/>
              </a:ext>
            </a:extLst>
          </p:cNvPr>
          <p:cNvSpPr>
            <a:spLocks noGrp="1"/>
          </p:cNvSpPr>
          <p:nvPr>
            <p:ph type="body" idx="1"/>
          </p:nvPr>
        </p:nvSpPr>
        <p:spPr>
          <a:noFill/>
        </p:spPr>
        <p:txBody>
          <a:bodyPr/>
          <a:lstStyle/>
          <a:p>
            <a:pPr eaLnBrk="1" hangingPunct="1"/>
            <a:endParaRPr lang="da-DK" altLang="da-DK"/>
          </a:p>
        </p:txBody>
      </p:sp>
      <p:sp>
        <p:nvSpPr>
          <p:cNvPr id="17412" name="Pladsholder til slidenummer 3">
            <a:extLst>
              <a:ext uri="{FF2B5EF4-FFF2-40B4-BE49-F238E27FC236}">
                <a16:creationId xmlns:a16="http://schemas.microsoft.com/office/drawing/2014/main" id="{884DAE57-855E-4E46-B7A2-0DC813B7B7F3}"/>
              </a:ext>
            </a:extLst>
          </p:cNvPr>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6578E50-F332-48D9-8596-3D2A6356F371}" type="slidenum">
              <a:rPr kumimoji="0" lang="da-DK" altLang="da-DK"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da-DK" altLang="da-DK"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149978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Pladsholder til slidebillede 1">
            <a:extLst>
              <a:ext uri="{FF2B5EF4-FFF2-40B4-BE49-F238E27FC236}">
                <a16:creationId xmlns:a16="http://schemas.microsoft.com/office/drawing/2014/main" id="{5E80EDA2-653B-4381-A023-2B3549FB41A6}"/>
              </a:ext>
            </a:extLst>
          </p:cNvPr>
          <p:cNvSpPr>
            <a:spLocks noGrp="1" noRot="1" noChangeAspect="1" noTextEdit="1"/>
          </p:cNvSpPr>
          <p:nvPr>
            <p:ph type="sldImg"/>
          </p:nvPr>
        </p:nvSpPr>
        <p:spPr>
          <a:ln/>
        </p:spPr>
      </p:sp>
      <p:sp>
        <p:nvSpPr>
          <p:cNvPr id="21507" name="Pladsholder til noter 2">
            <a:extLst>
              <a:ext uri="{FF2B5EF4-FFF2-40B4-BE49-F238E27FC236}">
                <a16:creationId xmlns:a16="http://schemas.microsoft.com/office/drawing/2014/main" id="{0CB1D59D-AA9C-4099-A163-FA6A847B7BE6}"/>
              </a:ext>
            </a:extLst>
          </p:cNvPr>
          <p:cNvSpPr>
            <a:spLocks noGrp="1"/>
          </p:cNvSpPr>
          <p:nvPr>
            <p:ph type="body" idx="1"/>
          </p:nvPr>
        </p:nvSpPr>
        <p:spPr>
          <a:noFill/>
        </p:spPr>
        <p:txBody>
          <a:bodyPr/>
          <a:lstStyle/>
          <a:p>
            <a:pPr eaLnBrk="1" hangingPunct="1"/>
            <a:endParaRPr lang="da-DK" altLang="da-DK"/>
          </a:p>
        </p:txBody>
      </p:sp>
      <p:sp>
        <p:nvSpPr>
          <p:cNvPr id="21508" name="Pladsholder til slidenummer 3">
            <a:extLst>
              <a:ext uri="{FF2B5EF4-FFF2-40B4-BE49-F238E27FC236}">
                <a16:creationId xmlns:a16="http://schemas.microsoft.com/office/drawing/2014/main" id="{5829374B-F27F-404F-868B-0B3EB8234EC1}"/>
              </a:ext>
            </a:extLst>
          </p:cNvPr>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04998A1-DBD0-47F3-950B-CE88C780E63B}" type="slidenum">
              <a:rPr kumimoji="0" lang="da-DK" altLang="da-DK"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da-DK" altLang="da-DK"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52670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dsholder til slidebillede 1">
            <a:extLst>
              <a:ext uri="{FF2B5EF4-FFF2-40B4-BE49-F238E27FC236}">
                <a16:creationId xmlns:a16="http://schemas.microsoft.com/office/drawing/2014/main" id="{F2E18308-4D5A-4572-A479-8306889A612E}"/>
              </a:ext>
            </a:extLst>
          </p:cNvPr>
          <p:cNvSpPr>
            <a:spLocks noGrp="1" noRot="1" noChangeAspect="1" noTextEdit="1"/>
          </p:cNvSpPr>
          <p:nvPr>
            <p:ph type="sldImg"/>
          </p:nvPr>
        </p:nvSpPr>
        <p:spPr>
          <a:ln/>
        </p:spPr>
      </p:sp>
      <p:sp>
        <p:nvSpPr>
          <p:cNvPr id="8195" name="Pladsholder til noter 2">
            <a:extLst>
              <a:ext uri="{FF2B5EF4-FFF2-40B4-BE49-F238E27FC236}">
                <a16:creationId xmlns:a16="http://schemas.microsoft.com/office/drawing/2014/main" id="{251A1311-360B-405B-A564-BEFF13D2C190}"/>
              </a:ext>
            </a:extLst>
          </p:cNvPr>
          <p:cNvSpPr>
            <a:spLocks noGrp="1"/>
          </p:cNvSpPr>
          <p:nvPr>
            <p:ph type="body" idx="1"/>
          </p:nvPr>
        </p:nvSpPr>
        <p:spPr>
          <a:noFill/>
        </p:spPr>
        <p:txBody>
          <a:bodyPr/>
          <a:lstStyle/>
          <a:p>
            <a:pPr eaLnBrk="1" hangingPunct="1"/>
            <a:endParaRPr lang="da-DK" altLang="da-DK"/>
          </a:p>
        </p:txBody>
      </p:sp>
      <p:sp>
        <p:nvSpPr>
          <p:cNvPr id="8196" name="Pladsholder til slidenummer 3">
            <a:extLst>
              <a:ext uri="{FF2B5EF4-FFF2-40B4-BE49-F238E27FC236}">
                <a16:creationId xmlns:a16="http://schemas.microsoft.com/office/drawing/2014/main" id="{63AA06FE-E8D7-4D8D-83F4-4D00CD2D199E}"/>
              </a:ext>
            </a:extLst>
          </p:cNvPr>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12F341C-F0FB-4E89-B5F9-A36045484718}" type="slidenum">
              <a:rPr kumimoji="0" lang="da-DK" altLang="da-DK"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da-DK" altLang="da-DK"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2591600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7A8CC9-9490-4772-BC37-C8BA4FF64A4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179100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dsholder til slidebillede 1"/>
          <p:cNvSpPr>
            <a:spLocks noGrp="1" noRot="1" noChangeAspect="1" noTextEdit="1"/>
          </p:cNvSpPr>
          <p:nvPr>
            <p:ph type="sldImg"/>
          </p:nvPr>
        </p:nvSpPr>
        <p:spPr>
          <a:ln/>
        </p:spPr>
      </p:sp>
      <p:sp>
        <p:nvSpPr>
          <p:cNvPr id="10243" name="Pladsholder til noter 2"/>
          <p:cNvSpPr>
            <a:spLocks noGrp="1"/>
          </p:cNvSpPr>
          <p:nvPr>
            <p:ph type="body" idx="1"/>
          </p:nvPr>
        </p:nvSpPr>
        <p:spPr>
          <a:noFill/>
        </p:spPr>
        <p:txBody>
          <a:bodyPr/>
          <a:lstStyle/>
          <a:p>
            <a:pPr eaLnBrk="1" hangingPunct="1"/>
            <a:endParaRPr lang="da-DK" altLang="da-DK"/>
          </a:p>
        </p:txBody>
      </p:sp>
      <p:sp>
        <p:nvSpPr>
          <p:cNvPr id="10244" name="Pladsholder til slidenummer 3"/>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7BA7C7C-2317-4C28-93B2-453820439795}" type="slidenum">
              <a:rPr kumimoji="0" lang="da-DK" altLang="da-DK"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da-DK" altLang="da-DK"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3979676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dsholder til slidebillede 1"/>
          <p:cNvSpPr>
            <a:spLocks noGrp="1" noRot="1" noChangeAspect="1" noTextEdit="1"/>
          </p:cNvSpPr>
          <p:nvPr>
            <p:ph type="sldImg"/>
          </p:nvPr>
        </p:nvSpPr>
        <p:spPr>
          <a:ln/>
        </p:spPr>
      </p:sp>
      <p:sp>
        <p:nvSpPr>
          <p:cNvPr id="12291" name="Pladsholder til noter 2"/>
          <p:cNvSpPr>
            <a:spLocks noGrp="1"/>
          </p:cNvSpPr>
          <p:nvPr>
            <p:ph type="body" idx="1"/>
          </p:nvPr>
        </p:nvSpPr>
        <p:spPr>
          <a:noFill/>
        </p:spPr>
        <p:txBody>
          <a:bodyPr/>
          <a:lstStyle/>
          <a:p>
            <a:pPr eaLnBrk="1" hangingPunct="1"/>
            <a:endParaRPr lang="da-DK" altLang="da-DK"/>
          </a:p>
        </p:txBody>
      </p:sp>
      <p:sp>
        <p:nvSpPr>
          <p:cNvPr id="12292" name="Pladsholder til slidenummer 3"/>
          <p:cNvSpPr>
            <a:spLocks noGrp="1"/>
          </p:cNvSpPr>
          <p:nvPr>
            <p:ph type="sldNum" sz="quarter" idx="5"/>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0099E8B-7F09-45E1-BD6D-1EEAAFCB0D64}" type="slidenum">
              <a:rPr kumimoji="0" lang="da-DK" altLang="da-DK" sz="1200" b="0" i="0" u="none" strike="noStrike" kern="1200" cap="none" spc="0" normalizeH="0" baseline="0" noProof="0" smtClean="0">
                <a:ln>
                  <a:noFill/>
                </a:ln>
                <a:solidFill>
                  <a:srgbClr val="000000"/>
                </a:solidFill>
                <a:effectLst/>
                <a:uLnTx/>
                <a:uFillTx/>
                <a:latin typeface="Verdana" panose="020B060403050404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da-DK" altLang="da-DK" sz="1200" b="0" i="0" u="none" strike="noStrike" kern="1200" cap="none" spc="0" normalizeH="0" baseline="0" noProof="0">
              <a:ln>
                <a:noFill/>
              </a:ln>
              <a:solidFill>
                <a:srgbClr val="000000"/>
              </a:solidFill>
              <a:effectLst/>
              <a:uLnTx/>
              <a:uFillTx/>
              <a:latin typeface="Verdana" panose="020B0604030504040204" pitchFamily="34" charset="0"/>
              <a:ea typeface="+mn-ea"/>
              <a:cs typeface="+mn-cs"/>
            </a:endParaRPr>
          </a:p>
        </p:txBody>
      </p:sp>
    </p:spTree>
    <p:extLst>
      <p:ext uri="{BB962C8B-B14F-4D97-AF65-F5344CB8AC3E}">
        <p14:creationId xmlns:p14="http://schemas.microsoft.com/office/powerpoint/2010/main" val="42024894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10"/>
          </p:nvPr>
        </p:nvSpPr>
        <p:spPr/>
        <p:txBody>
          <a:bodyPr/>
          <a:lstStyle/>
          <a:p>
            <a:pPr>
              <a:defRPr/>
            </a:pPr>
            <a:fld id="{D71205DF-DC87-4390-882F-37D22B30F717}" type="slidenum">
              <a:rPr lang="da-DK" altLang="da-DK" smtClean="0"/>
              <a:pPr>
                <a:defRPr/>
              </a:pPr>
              <a:t>47</a:t>
            </a:fld>
            <a:endParaRPr lang="da-DK" altLang="da-DK" dirty="0"/>
          </a:p>
        </p:txBody>
      </p:sp>
    </p:spTree>
    <p:extLst>
      <p:ext uri="{BB962C8B-B14F-4D97-AF65-F5344CB8AC3E}">
        <p14:creationId xmlns:p14="http://schemas.microsoft.com/office/powerpoint/2010/main" val="224803104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Gave</a:t>
            </a:r>
            <a:r>
              <a:rPr lang="da-DK" baseline="0" dirty="0"/>
              <a:t> og tale til </a:t>
            </a:r>
            <a:endParaRPr lang="da-DK" dirty="0"/>
          </a:p>
        </p:txBody>
      </p:sp>
      <p:sp>
        <p:nvSpPr>
          <p:cNvPr id="4" name="Pladsholder til slidenummer 3"/>
          <p:cNvSpPr>
            <a:spLocks noGrp="1"/>
          </p:cNvSpPr>
          <p:nvPr>
            <p:ph type="sldNum" sz="quarter" idx="10"/>
          </p:nvPr>
        </p:nvSpPr>
        <p:spPr/>
        <p:txBody>
          <a:bodyPr/>
          <a:lstStyle/>
          <a:p>
            <a:pPr>
              <a:defRPr/>
            </a:pPr>
            <a:fld id="{D71205DF-DC87-4390-882F-37D22B30F717}" type="slidenum">
              <a:rPr lang="da-DK" altLang="da-DK" smtClean="0"/>
              <a:pPr>
                <a:defRPr/>
              </a:pPr>
              <a:t>49</a:t>
            </a:fld>
            <a:endParaRPr lang="da-DK" altLang="da-DK" dirty="0"/>
          </a:p>
        </p:txBody>
      </p:sp>
    </p:spTree>
    <p:extLst>
      <p:ext uri="{BB962C8B-B14F-4D97-AF65-F5344CB8AC3E}">
        <p14:creationId xmlns:p14="http://schemas.microsoft.com/office/powerpoint/2010/main" val="2782207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7A8CC9-9490-4772-BC37-C8BA4FF64A4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98974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7A8CC9-9490-4772-BC37-C8BA4FF64A4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852208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7A8CC9-9490-4772-BC37-C8BA4FF64A4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1829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7A8CC9-9490-4772-BC37-C8BA4FF64A4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54898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7A8CC9-9490-4772-BC37-C8BA4FF64A4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5953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7A8CC9-9490-4772-BC37-C8BA4FF64A4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42921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 </a:t>
            </a:r>
          </a:p>
        </p:txBody>
      </p:sp>
      <p:sp>
        <p:nvSpPr>
          <p:cNvPr id="4" name="Pladsholder til slidenumm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7A8CC9-9490-4772-BC37-C8BA4FF64A4C}" type="slidenum">
              <a:rPr kumimoji="0" lang="da-DK"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da-DK"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33645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9.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0.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1.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2.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9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5.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6.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7.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8.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9.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defRPr/>
            </a:pPr>
            <a:endParaRPr lang="da-DK" altLang="da-DK" dirty="0">
              <a:solidFill>
                <a:srgbClr val="000000"/>
              </a:solidFill>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3" y="741363"/>
            <a:ext cx="6296025" cy="4056062"/>
          </a:xfrm>
        </p:spPr>
        <p:txBody>
          <a:bodyPr bIns="0" anchor="ctr"/>
          <a:lstStyle>
            <a:lvl1pPr>
              <a:lnSpc>
                <a:spcPts val="8500"/>
              </a:lnSpc>
              <a:defRPr sz="11000" b="0">
                <a:solidFill>
                  <a:srgbClr val="11B3CD"/>
                </a:solidFill>
                <a:latin typeface="Times New Roman" pitchFamily="18" charset="0"/>
              </a:defRPr>
            </a:lvl1pPr>
          </a:lstStyle>
          <a:p>
            <a:pPr lvl="0"/>
            <a:r>
              <a:rPr lang="da-DK" altLang="da-DK" noProof="0"/>
              <a:t>Klik for at redigere i master</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itchFamily="34" charset="0"/>
              </a:defRPr>
            </a:lvl1pPr>
          </a:lstStyle>
          <a:p>
            <a:pPr lvl="0"/>
            <a:r>
              <a:rPr lang="da-DK" altLang="da-DK" noProof="0"/>
              <a:t>Klik for at redigere i master</a:t>
            </a:r>
          </a:p>
        </p:txBody>
      </p:sp>
      <p:sp>
        <p:nvSpPr>
          <p:cNvPr id="6" name="Rectangle 7"/>
          <p:cNvSpPr>
            <a:spLocks noGrp="1" noChangeArrowheads="1"/>
          </p:cNvSpPr>
          <p:nvPr>
            <p:ph type="dt" sz="half" idx="10"/>
          </p:nvPr>
        </p:nvSpPr>
        <p:spPr/>
        <p:txBody>
          <a:bodyPr/>
          <a:lstStyle>
            <a:lvl1pPr>
              <a:defRPr/>
            </a:lvl1pPr>
          </a:lstStyle>
          <a:p>
            <a:pPr>
              <a:defRPr/>
            </a:pPr>
            <a:endParaRPr lang="da-DK" altLang="da-DK" dirty="0"/>
          </a:p>
        </p:txBody>
      </p:sp>
      <p:sp>
        <p:nvSpPr>
          <p:cNvPr id="7" name="Rectangle 8"/>
          <p:cNvSpPr>
            <a:spLocks noGrp="1" noChangeArrowheads="1"/>
          </p:cNvSpPr>
          <p:nvPr>
            <p:ph type="ftr" sz="quarter" idx="11"/>
          </p:nvPr>
        </p:nvSpPr>
        <p:spPr/>
        <p:txBody>
          <a:bodyPr/>
          <a:lstStyle>
            <a:lvl1pPr>
              <a:defRPr/>
            </a:lvl1pPr>
          </a:lstStyle>
          <a:p>
            <a:pPr>
              <a:defRPr/>
            </a:pPr>
            <a:endParaRPr lang="da-DK" altLang="da-DK" dirty="0"/>
          </a:p>
        </p:txBody>
      </p:sp>
      <p:sp>
        <p:nvSpPr>
          <p:cNvPr id="8" name="Rectangle 9"/>
          <p:cNvSpPr>
            <a:spLocks noGrp="1" noChangeArrowheads="1"/>
          </p:cNvSpPr>
          <p:nvPr>
            <p:ph type="sldNum" sz="quarter" idx="12"/>
          </p:nvPr>
        </p:nvSpPr>
        <p:spPr/>
        <p:txBody>
          <a:bodyPr/>
          <a:lstStyle>
            <a:lvl1pPr>
              <a:defRPr smtClean="0"/>
            </a:lvl1pPr>
          </a:lstStyle>
          <a:p>
            <a:pPr>
              <a:defRPr/>
            </a:pPr>
            <a:r>
              <a:rPr lang="da-DK" altLang="da-DK" dirty="0"/>
              <a:t>Side </a:t>
            </a:r>
            <a:fld id="{373575F6-F072-4576-A5D7-703454A8BB33}" type="slidenum">
              <a:rPr lang="da-DK" altLang="da-DK"/>
              <a:pPr>
                <a:defRPr/>
              </a:pPr>
              <a:t>‹nr.›</a:t>
            </a:fld>
            <a:endParaRPr lang="da-DK" altLang="da-DK" dirty="0"/>
          </a:p>
        </p:txBody>
      </p:sp>
    </p:spTree>
    <p:extLst>
      <p:ext uri="{BB962C8B-B14F-4D97-AF65-F5344CB8AC3E}">
        <p14:creationId xmlns:p14="http://schemas.microsoft.com/office/powerpoint/2010/main" val="39831651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dirty="0"/>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dirty="0"/>
              <a:t>Side </a:t>
            </a:r>
            <a:fld id="{F1A60375-77E2-4CC2-B593-8DFB9077E571}" type="slidenum">
              <a:rPr lang="da-DK" altLang="da-DK"/>
              <a:pPr>
                <a:defRPr/>
              </a:pPr>
              <a:t>‹nr.›</a:t>
            </a:fld>
            <a:endParaRPr lang="da-DK" altLang="da-DK" dirty="0"/>
          </a:p>
        </p:txBody>
      </p:sp>
    </p:spTree>
    <p:extLst>
      <p:ext uri="{BB962C8B-B14F-4D97-AF65-F5344CB8AC3E}">
        <p14:creationId xmlns:p14="http://schemas.microsoft.com/office/powerpoint/2010/main" val="89177733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6FE5D6A-CD45-4753-85AD-01B670068CC9}"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1146442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1FFA5D9-0BA6-40AE-A45E-556EEA1A9CA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8316099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5" y="2089150"/>
            <a:ext cx="3163888"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9284C203-BFAC-4D04-9519-5401554F275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8925898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DF79B1A7-3A2D-4A1A-BDE7-778DC88FB5E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45297409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FD9908E-8D0B-4F14-A41F-0234A48E7FBB}"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36081677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CF937002-DFA1-40C8-8B7C-277FB2D29AC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51669140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5165A04-83F5-4CB3-8D15-C8D28182C0D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9155895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DE42704-23C9-469F-B4A6-15F0C5CE341A}"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8431237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5A54036-F9D0-4949-ACC9-42A5AF59068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00247083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E84563E-6F7F-47EC-AFF4-50225A778CF1}"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15336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dirty="0"/>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dirty="0"/>
              <a:t>Side </a:t>
            </a:r>
            <a:fld id="{4A4F295E-A1B3-4373-988D-8A0C0DEB696B}" type="slidenum">
              <a:rPr lang="da-DK" altLang="da-DK"/>
              <a:pPr>
                <a:defRPr/>
              </a:pPr>
              <a:t>‹nr.›</a:t>
            </a:fld>
            <a:endParaRPr lang="da-DK" altLang="da-DK" dirty="0"/>
          </a:p>
        </p:txBody>
      </p:sp>
    </p:spTree>
    <p:extLst>
      <p:ext uri="{BB962C8B-B14F-4D97-AF65-F5344CB8AC3E}">
        <p14:creationId xmlns:p14="http://schemas.microsoft.com/office/powerpoint/2010/main" val="7922140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5" y="2089150"/>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5" y="4238625"/>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6466AA16-76B4-4973-A37A-48C22430AA84}"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21352541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AndTwoObj" preserve="1">
  <p:cSld name="Titel, ét indholdsobjek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5" y="2089150"/>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5" y="4238625"/>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CBD98C7-CC9D-4545-96AC-C2B4676C972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8781418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5"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7060092A-311C-4233-A7AE-98E2086E80A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374148597"/>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a:solidFill>
                <a:srgbClr val="000000"/>
              </a:solidFill>
              <a:latin typeface="Verdana" pitchFamily="34" charset="0"/>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3" y="741363"/>
            <a:ext cx="6296025" cy="4056062"/>
          </a:xfrm>
        </p:spPr>
        <p:txBody>
          <a:bodyPr bIns="0" anchor="ctr"/>
          <a:lstStyle>
            <a:lvl1pPr>
              <a:lnSpc>
                <a:spcPts val="8500"/>
              </a:lnSpc>
              <a:defRPr sz="11000" b="0">
                <a:solidFill>
                  <a:srgbClr val="11B3CD"/>
                </a:solidFill>
                <a:latin typeface="Times New Roman" pitchFamily="18" charset="0"/>
              </a:defRPr>
            </a:lvl1pPr>
          </a:lstStyle>
          <a:p>
            <a:pPr lvl="0"/>
            <a:r>
              <a:rPr lang="da-DK" noProof="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itchFamily="34" charset="0"/>
              </a:defRPr>
            </a:lvl1pPr>
          </a:lstStyle>
          <a:p>
            <a:pPr lvl="0"/>
            <a:r>
              <a:rPr lang="da-DK" noProof="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endParaRPr lang="da-DK">
              <a:solidFill>
                <a:srgbClr val="000000"/>
              </a:solidFill>
            </a:endParaRPr>
          </a:p>
        </p:txBody>
      </p:sp>
      <p:sp>
        <p:nvSpPr>
          <p:cNvPr id="7" name="Rectangle 8"/>
          <p:cNvSpPr>
            <a:spLocks noGrp="1" noChangeArrowheads="1"/>
          </p:cNvSpPr>
          <p:nvPr>
            <p:ph type="ftr" sz="quarter" idx="11"/>
          </p:nvPr>
        </p:nvSpPr>
        <p:spPr/>
        <p:txBody>
          <a:bodyPr/>
          <a:lstStyle>
            <a:lvl1pPr>
              <a:defRPr/>
            </a:lvl1pPr>
          </a:lstStyle>
          <a:p>
            <a:pPr>
              <a:defRPr/>
            </a:pPr>
            <a:endParaRPr lang="da-DK">
              <a:solidFill>
                <a:srgbClr val="000000"/>
              </a:solidFill>
            </a:endParaRPr>
          </a:p>
        </p:txBody>
      </p:sp>
      <p:sp>
        <p:nvSpPr>
          <p:cNvPr id="8" name="Rectangle 9"/>
          <p:cNvSpPr>
            <a:spLocks noGrp="1" noChangeArrowheads="1"/>
          </p:cNvSpPr>
          <p:nvPr>
            <p:ph type="sldNum" sz="quarter" idx="12"/>
          </p:nvPr>
        </p:nvSpPr>
        <p:spPr/>
        <p:txBody>
          <a:bodyPr/>
          <a:lstStyle>
            <a:lvl1pPr>
              <a:defRPr/>
            </a:lvl1pPr>
          </a:lstStyle>
          <a:p>
            <a:pPr>
              <a:defRPr/>
            </a:pPr>
            <a:r>
              <a:rPr lang="da-DK">
                <a:solidFill>
                  <a:srgbClr val="000000"/>
                </a:solidFill>
              </a:rPr>
              <a:t>Side </a:t>
            </a:r>
            <a:fld id="{F64D3030-FCE9-4709-9DF8-C65BF35C48C3}"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35650263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6FE5D6A-CD45-4753-85AD-01B670068CC9}"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73243326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1FFA5D9-0BA6-40AE-A45E-556EEA1A9CA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45498189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5" y="2089150"/>
            <a:ext cx="3163888"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9284C203-BFAC-4D04-9519-5401554F275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7071821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DF79B1A7-3A2D-4A1A-BDE7-778DC88FB5E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63472074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FD9908E-8D0B-4F14-A41F-0234A48E7FBB}"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50963393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CF937002-DFA1-40C8-8B7C-277FB2D29AC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691004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574675" y="741363"/>
            <a:ext cx="6478588" cy="54959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da-DK" altLang="da-DK" dirty="0"/>
          </a:p>
        </p:txBody>
      </p:sp>
      <p:sp>
        <p:nvSpPr>
          <p:cNvPr id="4" name="Rectangle 5"/>
          <p:cNvSpPr>
            <a:spLocks noGrp="1" noChangeArrowheads="1"/>
          </p:cNvSpPr>
          <p:nvPr>
            <p:ph type="ftr" sz="quarter" idx="11"/>
          </p:nvPr>
        </p:nvSpPr>
        <p:spPr>
          <a:ln/>
        </p:spPr>
        <p:txBody>
          <a:bodyPr/>
          <a:lstStyle>
            <a:lvl1pPr>
              <a:defRPr/>
            </a:lvl1pPr>
          </a:lstStyle>
          <a:p>
            <a:pPr>
              <a:defRPr/>
            </a:pPr>
            <a:endParaRPr lang="da-DK" altLang="da-DK" dirty="0"/>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dirty="0"/>
              <a:t>Side </a:t>
            </a:r>
            <a:fld id="{D353B315-9332-4251-858A-ABB3A1EA5293}" type="slidenum">
              <a:rPr lang="da-DK" altLang="da-DK"/>
              <a:pPr>
                <a:defRPr/>
              </a:pPr>
              <a:t>‹nr.›</a:t>
            </a:fld>
            <a:endParaRPr lang="da-DK" altLang="da-DK" dirty="0"/>
          </a:p>
        </p:txBody>
      </p:sp>
    </p:spTree>
    <p:extLst>
      <p:ext uri="{BB962C8B-B14F-4D97-AF65-F5344CB8AC3E}">
        <p14:creationId xmlns:p14="http://schemas.microsoft.com/office/powerpoint/2010/main" val="34556062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5165A04-83F5-4CB3-8D15-C8D28182C0D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96529463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DE42704-23C9-469F-B4A6-15F0C5CE341A}"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01384410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5A54036-F9D0-4949-ACC9-42A5AF59068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27178902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E84563E-6F7F-47EC-AFF4-50225A778CF1}"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75527955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5" y="2089150"/>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5" y="4238625"/>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6466AA16-76B4-4973-A37A-48C22430AA84}"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5044611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objAndTwoObj" preserve="1">
  <p:cSld name="Titel, ét indholdsobjek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5" y="2089150"/>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5" y="4238625"/>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CBD98C7-CC9D-4545-96AC-C2B4676C972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64543971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5"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7060092A-311C-4233-A7AE-98E2086E80A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8832885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a:solidFill>
                <a:srgbClr val="000000"/>
              </a:solidFill>
              <a:latin typeface="Verdana" pitchFamily="34" charset="0"/>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3" y="741363"/>
            <a:ext cx="6296025" cy="4056062"/>
          </a:xfrm>
        </p:spPr>
        <p:txBody>
          <a:bodyPr bIns="0" anchor="ctr"/>
          <a:lstStyle>
            <a:lvl1pPr>
              <a:lnSpc>
                <a:spcPts val="8500"/>
              </a:lnSpc>
              <a:defRPr sz="11000" b="0">
                <a:solidFill>
                  <a:srgbClr val="11B3CD"/>
                </a:solidFill>
                <a:latin typeface="Times New Roman" pitchFamily="18" charset="0"/>
              </a:defRPr>
            </a:lvl1pPr>
          </a:lstStyle>
          <a:p>
            <a:pPr lvl="0"/>
            <a:r>
              <a:rPr lang="da-DK" noProof="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itchFamily="34" charset="0"/>
              </a:defRPr>
            </a:lvl1pPr>
          </a:lstStyle>
          <a:p>
            <a:pPr lvl="0"/>
            <a:r>
              <a:rPr lang="da-DK" noProof="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endParaRPr lang="da-DK">
              <a:solidFill>
                <a:srgbClr val="000000"/>
              </a:solidFill>
            </a:endParaRPr>
          </a:p>
        </p:txBody>
      </p:sp>
      <p:sp>
        <p:nvSpPr>
          <p:cNvPr id="7" name="Rectangle 8"/>
          <p:cNvSpPr>
            <a:spLocks noGrp="1" noChangeArrowheads="1"/>
          </p:cNvSpPr>
          <p:nvPr>
            <p:ph type="ftr" sz="quarter" idx="11"/>
          </p:nvPr>
        </p:nvSpPr>
        <p:spPr/>
        <p:txBody>
          <a:bodyPr/>
          <a:lstStyle>
            <a:lvl1pPr>
              <a:defRPr/>
            </a:lvl1pPr>
          </a:lstStyle>
          <a:p>
            <a:pPr>
              <a:defRPr/>
            </a:pPr>
            <a:endParaRPr lang="da-DK">
              <a:solidFill>
                <a:srgbClr val="000000"/>
              </a:solidFill>
            </a:endParaRPr>
          </a:p>
        </p:txBody>
      </p:sp>
      <p:sp>
        <p:nvSpPr>
          <p:cNvPr id="8" name="Rectangle 9"/>
          <p:cNvSpPr>
            <a:spLocks noGrp="1" noChangeArrowheads="1"/>
          </p:cNvSpPr>
          <p:nvPr>
            <p:ph type="sldNum" sz="quarter" idx="12"/>
          </p:nvPr>
        </p:nvSpPr>
        <p:spPr/>
        <p:txBody>
          <a:bodyPr/>
          <a:lstStyle>
            <a:lvl1pPr>
              <a:defRPr/>
            </a:lvl1pPr>
          </a:lstStyle>
          <a:p>
            <a:pPr>
              <a:defRPr/>
            </a:pPr>
            <a:r>
              <a:rPr lang="da-DK">
                <a:solidFill>
                  <a:srgbClr val="000000"/>
                </a:solidFill>
              </a:rPr>
              <a:t>Side </a:t>
            </a:r>
            <a:fld id="{F64D3030-FCE9-4709-9DF8-C65BF35C48C3}"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5623628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6FE5D6A-CD45-4753-85AD-01B670068CC9}"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95068754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1FFA5D9-0BA6-40AE-A45E-556EEA1A9CA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225165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3889375"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dirty="0"/>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dirty="0"/>
              <a:t>Side </a:t>
            </a:r>
            <a:fld id="{F28AA9F0-F92E-4084-B3A0-36D5DE7919A4}" type="slidenum">
              <a:rPr lang="da-DK" altLang="da-DK"/>
              <a:pPr>
                <a:defRPr/>
              </a:pPr>
              <a:t>‹nr.›</a:t>
            </a:fld>
            <a:endParaRPr lang="da-DK" altLang="da-DK" dirty="0"/>
          </a:p>
        </p:txBody>
      </p:sp>
    </p:spTree>
    <p:extLst>
      <p:ext uri="{BB962C8B-B14F-4D97-AF65-F5344CB8AC3E}">
        <p14:creationId xmlns:p14="http://schemas.microsoft.com/office/powerpoint/2010/main" val="1430169075"/>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5" y="2089150"/>
            <a:ext cx="3163888"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9284C203-BFAC-4D04-9519-5401554F275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36893258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DF79B1A7-3A2D-4A1A-BDE7-778DC88FB5E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73911992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FD9908E-8D0B-4F14-A41F-0234A48E7FBB}"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5664275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CF937002-DFA1-40C8-8B7C-277FB2D29AC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466909927"/>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5165A04-83F5-4CB3-8D15-C8D28182C0D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8498462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DE42704-23C9-469F-B4A6-15F0C5CE341A}"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93566187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5A54036-F9D0-4949-ACC9-42A5AF59068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31576123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E84563E-6F7F-47EC-AFF4-50225A778CF1}"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90295643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5" y="2089150"/>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5" y="4238625"/>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6466AA16-76B4-4973-A37A-48C22430AA84}"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56605112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AndTwoObj" preserve="1">
  <p:cSld name="Titel, ét indholdsobjek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5" y="2089150"/>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5" y="4238625"/>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CBD98C7-CC9D-4545-96AC-C2B4676C972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0729675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5" y="2089150"/>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5" y="4238625"/>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ltLang="da-DK" dirty="0"/>
          </a:p>
        </p:txBody>
      </p:sp>
      <p:sp>
        <p:nvSpPr>
          <p:cNvPr id="7" name="Rectangle 5"/>
          <p:cNvSpPr>
            <a:spLocks noGrp="1" noChangeArrowheads="1"/>
          </p:cNvSpPr>
          <p:nvPr>
            <p:ph type="ftr" sz="quarter" idx="11"/>
          </p:nvPr>
        </p:nvSpPr>
        <p:spPr>
          <a:ln/>
        </p:spPr>
        <p:txBody>
          <a:bodyPr/>
          <a:lstStyle>
            <a:lvl1pPr>
              <a:defRPr/>
            </a:lvl1pPr>
          </a:lstStyle>
          <a:p>
            <a:pPr>
              <a:defRPr/>
            </a:pPr>
            <a:endParaRPr lang="da-DK" altLang="da-DK" dirty="0"/>
          </a:p>
        </p:txBody>
      </p:sp>
      <p:sp>
        <p:nvSpPr>
          <p:cNvPr id="8" name="Rectangle 6"/>
          <p:cNvSpPr>
            <a:spLocks noGrp="1" noChangeArrowheads="1"/>
          </p:cNvSpPr>
          <p:nvPr>
            <p:ph type="sldNum" sz="quarter" idx="12"/>
          </p:nvPr>
        </p:nvSpPr>
        <p:spPr>
          <a:ln/>
        </p:spPr>
        <p:txBody>
          <a:bodyPr/>
          <a:lstStyle>
            <a:lvl1pPr>
              <a:defRPr/>
            </a:lvl1pPr>
          </a:lstStyle>
          <a:p>
            <a:pPr>
              <a:defRPr/>
            </a:pPr>
            <a:r>
              <a:rPr lang="da-DK" altLang="da-DK" dirty="0"/>
              <a:t>Side </a:t>
            </a:r>
            <a:fld id="{B61E83EB-7992-46B9-BE87-D537DE9BDF8C}" type="slidenum">
              <a:rPr lang="da-DK" altLang="da-DK"/>
              <a:pPr>
                <a:defRPr/>
              </a:pPr>
              <a:t>‹nr.›</a:t>
            </a:fld>
            <a:endParaRPr lang="da-DK" altLang="da-DK" dirty="0"/>
          </a:p>
        </p:txBody>
      </p:sp>
    </p:spTree>
    <p:extLst>
      <p:ext uri="{BB962C8B-B14F-4D97-AF65-F5344CB8AC3E}">
        <p14:creationId xmlns:p14="http://schemas.microsoft.com/office/powerpoint/2010/main" val="86017646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5"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7060092A-311C-4233-A7AE-98E2086E80A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50869002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200">
              <a:solidFill>
                <a:srgbClr val="000000"/>
              </a:solidFill>
              <a:latin typeface="Verdana" pitchFamily="34" charset="0"/>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9" y="260352"/>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4" y="741363"/>
            <a:ext cx="6296025" cy="4056062"/>
          </a:xfrm>
        </p:spPr>
        <p:txBody>
          <a:bodyPr bIns="0" anchor="ctr"/>
          <a:lstStyle>
            <a:lvl1pPr>
              <a:lnSpc>
                <a:spcPts val="6375"/>
              </a:lnSpc>
              <a:defRPr sz="8250" b="0">
                <a:solidFill>
                  <a:srgbClr val="11B3CD"/>
                </a:solidFill>
                <a:latin typeface="Times New Roman" pitchFamily="18" charset="0"/>
              </a:defRPr>
            </a:lvl1pPr>
          </a:lstStyle>
          <a:p>
            <a:pPr lvl="0"/>
            <a:r>
              <a:rPr lang="da-DK" noProof="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1875"/>
              </a:lnSpc>
              <a:defRPr sz="1575" u="none">
                <a:latin typeface="Verdana" pitchFamily="34" charset="0"/>
              </a:defRPr>
            </a:lvl1pPr>
          </a:lstStyle>
          <a:p>
            <a:pPr lvl="0"/>
            <a:r>
              <a:rPr lang="da-DK" noProof="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endParaRPr lang="da-DK">
              <a:solidFill>
                <a:srgbClr val="000000"/>
              </a:solidFill>
            </a:endParaRPr>
          </a:p>
        </p:txBody>
      </p:sp>
      <p:sp>
        <p:nvSpPr>
          <p:cNvPr id="7" name="Rectangle 8"/>
          <p:cNvSpPr>
            <a:spLocks noGrp="1" noChangeArrowheads="1"/>
          </p:cNvSpPr>
          <p:nvPr>
            <p:ph type="ftr" sz="quarter" idx="11"/>
          </p:nvPr>
        </p:nvSpPr>
        <p:spPr/>
        <p:txBody>
          <a:bodyPr/>
          <a:lstStyle>
            <a:lvl1pPr>
              <a:defRPr/>
            </a:lvl1pPr>
          </a:lstStyle>
          <a:p>
            <a:pPr>
              <a:defRPr/>
            </a:pPr>
            <a:endParaRPr lang="da-DK">
              <a:solidFill>
                <a:srgbClr val="000000"/>
              </a:solidFill>
            </a:endParaRPr>
          </a:p>
        </p:txBody>
      </p:sp>
      <p:sp>
        <p:nvSpPr>
          <p:cNvPr id="8" name="Rectangle 9"/>
          <p:cNvSpPr>
            <a:spLocks noGrp="1" noChangeArrowheads="1"/>
          </p:cNvSpPr>
          <p:nvPr>
            <p:ph type="sldNum" sz="quarter" idx="12"/>
          </p:nvPr>
        </p:nvSpPr>
        <p:spPr/>
        <p:txBody>
          <a:bodyPr/>
          <a:lstStyle>
            <a:lvl1pPr>
              <a:defRPr/>
            </a:lvl1pPr>
          </a:lstStyle>
          <a:p>
            <a:pPr>
              <a:defRPr/>
            </a:pPr>
            <a:r>
              <a:rPr lang="da-DK">
                <a:solidFill>
                  <a:srgbClr val="000000"/>
                </a:solidFill>
              </a:rPr>
              <a:t>Side </a:t>
            </a:r>
            <a:fld id="{F64D3030-FCE9-4709-9DF8-C65BF35C48C3}"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90966243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6FE5D6A-CD45-4753-85AD-01B670068CC9}"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59084510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3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1FFA5D9-0BA6-40AE-A45E-556EEA1A9CA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400693714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6" y="2089150"/>
            <a:ext cx="3163888" cy="41481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9284C203-BFAC-4D04-9519-5401554F275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60949920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Pladsholder til indhold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DF79B1A7-3A2D-4A1A-BDE7-778DC88FB5E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44234449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FD9908E-8D0B-4F14-A41F-0234A48E7FBB}"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65682302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CF937002-DFA1-40C8-8B7C-277FB2D29AC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64644641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1500" b="1"/>
            </a:lvl1pPr>
          </a:lstStyle>
          <a:p>
            <a:r>
              <a:rPr lang="da-DK"/>
              <a:t>Klik for at redigere i master</a:t>
            </a:r>
          </a:p>
        </p:txBody>
      </p:sp>
      <p:sp>
        <p:nvSpPr>
          <p:cNvPr id="3" name="Pladsholder til indhold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5165A04-83F5-4CB3-8D15-C8D28182C0D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8286345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15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DE42704-23C9-469F-B4A6-15F0C5CE341A}"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34632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defRPr/>
            </a:pPr>
            <a:endParaRPr lang="da-DK" altLang="da-DK">
              <a:solidFill>
                <a:srgbClr val="000000"/>
              </a:solidFill>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3" y="741363"/>
            <a:ext cx="6296025" cy="4056062"/>
          </a:xfrm>
        </p:spPr>
        <p:txBody>
          <a:bodyPr bIns="0" anchor="ctr"/>
          <a:lstStyle>
            <a:lvl1pPr>
              <a:lnSpc>
                <a:spcPts val="8500"/>
              </a:lnSpc>
              <a:defRPr sz="11000" b="0">
                <a:solidFill>
                  <a:srgbClr val="11B3CD"/>
                </a:solidFill>
                <a:latin typeface="Times New Roman" pitchFamily="18" charset="0"/>
              </a:defRPr>
            </a:lvl1pPr>
          </a:lstStyle>
          <a:p>
            <a:pPr lvl="0"/>
            <a:r>
              <a:rPr lang="da-DK" noProof="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itchFamily="34" charset="0"/>
              </a:defRPr>
            </a:lvl1pPr>
          </a:lstStyle>
          <a:p>
            <a:pPr lvl="0"/>
            <a:r>
              <a:rPr lang="da-DK" noProof="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endParaRPr lang="da-DK">
              <a:solidFill>
                <a:srgbClr val="000000"/>
              </a:solidFill>
            </a:endParaRPr>
          </a:p>
        </p:txBody>
      </p:sp>
      <p:sp>
        <p:nvSpPr>
          <p:cNvPr id="7" name="Rectangle 8"/>
          <p:cNvSpPr>
            <a:spLocks noGrp="1" noChangeArrowheads="1"/>
          </p:cNvSpPr>
          <p:nvPr>
            <p:ph type="ftr" sz="quarter" idx="11"/>
          </p:nvPr>
        </p:nvSpPr>
        <p:spPr/>
        <p:txBody>
          <a:bodyPr/>
          <a:lstStyle>
            <a:lvl1pPr>
              <a:defRPr/>
            </a:lvl1pPr>
          </a:lstStyle>
          <a:p>
            <a:pPr>
              <a:defRPr/>
            </a:pPr>
            <a:endParaRPr lang="da-DK">
              <a:solidFill>
                <a:srgbClr val="000000"/>
              </a:solidFill>
            </a:endParaRPr>
          </a:p>
        </p:txBody>
      </p:sp>
      <p:sp>
        <p:nvSpPr>
          <p:cNvPr id="8" name="Rectangle 9"/>
          <p:cNvSpPr>
            <a:spLocks noGrp="1" noChangeArrowheads="1"/>
          </p:cNvSpPr>
          <p:nvPr>
            <p:ph type="sldNum" sz="quarter" idx="12"/>
          </p:nvPr>
        </p:nvSpPr>
        <p:spPr/>
        <p:txBody>
          <a:bodyPr/>
          <a:lstStyle>
            <a:lvl1pPr>
              <a:defRPr smtClean="0"/>
            </a:lvl1pPr>
          </a:lstStyle>
          <a:p>
            <a:pPr>
              <a:defRPr/>
            </a:pPr>
            <a:fld id="{3884E586-7A14-4170-92C0-194321D2ACA0}" type="slidenum">
              <a:rPr lang="da-DK" altLang="da-DK">
                <a:solidFill>
                  <a:srgbClr val="000000"/>
                </a:solidFill>
              </a:rPr>
              <a:pPr>
                <a:defRPr/>
              </a:pPr>
              <a:t>‹nr.›</a:t>
            </a:fld>
            <a:r>
              <a:rPr lang="da-DK" altLang="da-DK">
                <a:solidFill>
                  <a:srgbClr val="000000"/>
                </a:solidFill>
              </a:rPr>
              <a:t>Side 1</a:t>
            </a:r>
          </a:p>
        </p:txBody>
      </p:sp>
    </p:spTree>
    <p:extLst>
      <p:ext uri="{BB962C8B-B14F-4D97-AF65-F5344CB8AC3E}">
        <p14:creationId xmlns:p14="http://schemas.microsoft.com/office/powerpoint/2010/main" val="71853117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5A54036-F9D0-4949-ACC9-42A5AF59068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76497176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5"/>
            <a:ext cx="1619250" cy="54959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574676" y="741365"/>
            <a:ext cx="4706938" cy="54959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E84563E-6F7F-47EC-AFF4-50225A778CF1}"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8299336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6" y="741365"/>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6" y="2089152"/>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6" y="4238627"/>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6466AA16-76B4-4973-A37A-48C22430AA84}"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9081345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AndTwoObj" preserve="1">
  <p:cSld name="Titel, ét indholdsobjek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6" y="741365"/>
            <a:ext cx="6478588" cy="1247775"/>
          </a:xfrm>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6" y="2089152"/>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6" y="4238627"/>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CBD98C7-CC9D-4545-96AC-C2B4676C972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2550271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74676" y="741365"/>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6"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7060092A-311C-4233-A7AE-98E2086E80A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964815419"/>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defRPr/>
            </a:pPr>
            <a:endParaRPr lang="da-DK" altLang="da-DK">
              <a:solidFill>
                <a:srgbClr val="000000"/>
              </a:solidFill>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3" y="741363"/>
            <a:ext cx="6296025" cy="4056062"/>
          </a:xfrm>
        </p:spPr>
        <p:txBody>
          <a:bodyPr bIns="0" anchor="ctr"/>
          <a:lstStyle>
            <a:lvl1pPr>
              <a:lnSpc>
                <a:spcPts val="8500"/>
              </a:lnSpc>
              <a:defRPr sz="11000" b="0">
                <a:solidFill>
                  <a:srgbClr val="11B3CD"/>
                </a:solidFill>
                <a:latin typeface="Times New Roman" panose="02020603050405020304" pitchFamily="18" charset="0"/>
              </a:defRPr>
            </a:lvl1pPr>
          </a:lstStyle>
          <a:p>
            <a:pPr lvl="0"/>
            <a:r>
              <a:rPr lang="da-DK" altLang="da-DK" noProof="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anose="020B0604030504040204" pitchFamily="34" charset="0"/>
              </a:defRPr>
            </a:lvl1pPr>
          </a:lstStyle>
          <a:p>
            <a:pPr lvl="0"/>
            <a:r>
              <a:rPr lang="da-DK" altLang="da-DK" noProof="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endParaRPr lang="da-DK" altLang="da-DK">
              <a:solidFill>
                <a:srgbClr val="000000"/>
              </a:solidFill>
            </a:endParaRPr>
          </a:p>
        </p:txBody>
      </p:sp>
      <p:sp>
        <p:nvSpPr>
          <p:cNvPr id="7" name="Rectangle 8"/>
          <p:cNvSpPr>
            <a:spLocks noGrp="1" noChangeArrowheads="1"/>
          </p:cNvSpPr>
          <p:nvPr>
            <p:ph type="ftr" sz="quarter" idx="11"/>
          </p:nvPr>
        </p:nvSpPr>
        <p:spPr/>
        <p:txBody>
          <a:bodyPr/>
          <a:lstStyle>
            <a:lvl1pPr>
              <a:defRPr/>
            </a:lvl1pPr>
          </a:lstStyle>
          <a:p>
            <a:pPr>
              <a:defRPr/>
            </a:pPr>
            <a:endParaRPr lang="da-DK" altLang="da-DK">
              <a:solidFill>
                <a:srgbClr val="000000"/>
              </a:solidFill>
            </a:endParaRPr>
          </a:p>
        </p:txBody>
      </p:sp>
      <p:sp>
        <p:nvSpPr>
          <p:cNvPr id="8" name="Rectangle 9"/>
          <p:cNvSpPr>
            <a:spLocks noGrp="1" noChangeArrowheads="1"/>
          </p:cNvSpPr>
          <p:nvPr>
            <p:ph type="sldNum" sz="quarter" idx="12"/>
          </p:nvPr>
        </p:nvSpPr>
        <p:spPr/>
        <p:txBody>
          <a:bodyPr/>
          <a:lstStyle>
            <a:lvl1pPr>
              <a:defRPr/>
            </a:lvl1pPr>
          </a:lstStyle>
          <a:p>
            <a:pPr>
              <a:defRPr/>
            </a:pPr>
            <a:r>
              <a:rPr lang="da-DK" altLang="da-DK">
                <a:solidFill>
                  <a:srgbClr val="000000"/>
                </a:solidFill>
              </a:rPr>
              <a:t>Side </a:t>
            </a:r>
            <a:fld id="{C2EB1E7B-8B77-4C9B-9DC8-F952FDCBC14A}"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61557641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14601648-98EF-4212-B86D-82E2474D1E7D}"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996471644"/>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a-DK"/>
              <a:t>Klik for at redigere i master</a:t>
            </a:r>
          </a:p>
        </p:txBody>
      </p:sp>
      <p:sp>
        <p:nvSpPr>
          <p:cNvPr id="3" name="Pladsholder til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BD774EDF-5753-4747-B399-51EDBBD8F98A}"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43097582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5"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5012E924-6F98-4FEB-949B-D3CE7E853A44}"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87538574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a-DK"/>
              <a:t>Klik for at redigere i master</a:t>
            </a:r>
          </a:p>
        </p:txBody>
      </p:sp>
      <p:sp>
        <p:nvSpPr>
          <p:cNvPr id="3" name="Pladsholder til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630238" y="2505075"/>
            <a:ext cx="386873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29150" y="2505075"/>
            <a:ext cx="38877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D32AC15B-B4FB-4EA3-B82C-31783BC366D9}"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280612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263BB53A-C8F4-4D38-9816-E7AAD962C0B3}"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97313621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7333E8A3-E891-4130-999F-FCD87C1FFFE9}"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45198213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E62EAEAF-EC77-4015-B7BC-C39E07098B3C}"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80275961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a-DK"/>
              <a:t>Klik for at redigere i master</a:t>
            </a:r>
          </a:p>
        </p:txBody>
      </p:sp>
      <p:sp>
        <p:nvSpPr>
          <p:cNvPr id="3" name="Pladsholder til ind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D4ECB2F1-DD89-4165-BAF1-142813019F5A}"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11607614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a-DK"/>
              <a:t>Klik for at redigere i master</a:t>
            </a:r>
          </a:p>
        </p:txBody>
      </p:sp>
      <p:sp>
        <p:nvSpPr>
          <p:cNvPr id="3" name="Pladsholder til bille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9525D600-A754-4D5E-A491-A64AF2BD89B1}"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38377031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9718E57E-89E8-4B37-A85A-57DDC37BFEA4}"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37772019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50FE7A1A-1639-42E6-8DEB-B6471FC78C77}"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7901228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574675" y="741363"/>
            <a:ext cx="6478588" cy="54959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B903B7EC-CCDA-4525-B1E0-A5484AEDF5F4}"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59597217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3889375"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017A8541-64E4-4A05-A1E2-24CA00835951}"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09473177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5" y="2089150"/>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5" y="4238625"/>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5301A9F2-1CB3-43FB-BEF9-445959468A20}"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89198820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defRPr/>
            </a:pPr>
            <a:endParaRPr lang="da-DK" altLang="da-DK">
              <a:solidFill>
                <a:srgbClr val="000000"/>
              </a:solidFill>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5" y="741363"/>
            <a:ext cx="6296025" cy="4056062"/>
          </a:xfrm>
        </p:spPr>
        <p:txBody>
          <a:bodyPr bIns="0" anchor="ctr"/>
          <a:lstStyle>
            <a:lvl1pPr>
              <a:lnSpc>
                <a:spcPts val="8500"/>
              </a:lnSpc>
              <a:defRPr sz="11000" b="0">
                <a:solidFill>
                  <a:srgbClr val="11B3CD"/>
                </a:solidFill>
                <a:latin typeface="Times New Roman" panose="02020603050405020304" pitchFamily="18" charset="0"/>
              </a:defRPr>
            </a:lvl1pPr>
          </a:lstStyle>
          <a:p>
            <a:pPr lvl="0"/>
            <a:r>
              <a:rPr lang="da-DK" altLang="da-DK" noProof="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anose="020B0604030504040204" pitchFamily="34" charset="0"/>
              </a:defRPr>
            </a:lvl1pPr>
          </a:lstStyle>
          <a:p>
            <a:pPr lvl="0"/>
            <a:r>
              <a:rPr lang="da-DK" altLang="da-DK" noProof="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endParaRPr lang="da-DK" altLang="da-DK">
              <a:solidFill>
                <a:srgbClr val="000000"/>
              </a:solidFill>
            </a:endParaRPr>
          </a:p>
        </p:txBody>
      </p:sp>
      <p:sp>
        <p:nvSpPr>
          <p:cNvPr id="7" name="Rectangle 8"/>
          <p:cNvSpPr>
            <a:spLocks noGrp="1" noChangeArrowheads="1"/>
          </p:cNvSpPr>
          <p:nvPr>
            <p:ph type="ftr" sz="quarter" idx="11"/>
          </p:nvPr>
        </p:nvSpPr>
        <p:spPr/>
        <p:txBody>
          <a:bodyPr/>
          <a:lstStyle>
            <a:lvl1pPr>
              <a:defRPr/>
            </a:lvl1pPr>
          </a:lstStyle>
          <a:p>
            <a:pPr>
              <a:defRPr/>
            </a:pPr>
            <a:endParaRPr lang="da-DK" altLang="da-DK">
              <a:solidFill>
                <a:srgbClr val="000000"/>
              </a:solidFill>
            </a:endParaRPr>
          </a:p>
        </p:txBody>
      </p:sp>
      <p:sp>
        <p:nvSpPr>
          <p:cNvPr id="8" name="Rectangle 9"/>
          <p:cNvSpPr>
            <a:spLocks noGrp="1" noChangeArrowheads="1"/>
          </p:cNvSpPr>
          <p:nvPr>
            <p:ph type="sldNum" sz="quarter" idx="12"/>
          </p:nvPr>
        </p:nvSpPr>
        <p:spPr/>
        <p:txBody>
          <a:bodyPr/>
          <a:lstStyle>
            <a:lvl1pPr>
              <a:defRPr/>
            </a:lvl1pPr>
          </a:lstStyle>
          <a:p>
            <a:pPr>
              <a:defRPr/>
            </a:pPr>
            <a:r>
              <a:rPr lang="da-DK" altLang="da-DK">
                <a:solidFill>
                  <a:srgbClr val="000000"/>
                </a:solidFill>
              </a:rPr>
              <a:t>Side </a:t>
            </a:r>
            <a:fld id="{4D431189-AFAC-4BF2-B7D7-87DCD99F44A9}"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9459838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B4F70AC9-321F-4140-A992-2B49B4CD67E9}"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45917132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35F1FE92-A87F-473E-95E6-CAEE89F88C14}"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81025856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42"/>
            <a:ext cx="7886700" cy="2852737"/>
          </a:xfrm>
        </p:spPr>
        <p:txBody>
          <a:bodyPr/>
          <a:lstStyle>
            <a:lvl1pPr>
              <a:defRPr sz="6000"/>
            </a:lvl1pPr>
          </a:lstStyle>
          <a:p>
            <a:r>
              <a:rPr lang="da-DK"/>
              <a:t>Klik for at redigere i master</a:t>
            </a:r>
          </a:p>
        </p:txBody>
      </p:sp>
      <p:sp>
        <p:nvSpPr>
          <p:cNvPr id="3" name="Pladsholder til tekst 2"/>
          <p:cNvSpPr>
            <a:spLocks noGrp="1"/>
          </p:cNvSpPr>
          <p:nvPr>
            <p:ph type="body" idx="1"/>
          </p:nvPr>
        </p:nvSpPr>
        <p:spPr>
          <a:xfrm>
            <a:off x="623888" y="4589467"/>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3F5B9092-6E39-4F76-B3FC-7BB459B124B5}"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628853000"/>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7"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929F64B6-02C9-4585-BFD7-206CC484BFB6}"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683872024"/>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9"/>
            <a:ext cx="7886700" cy="1325563"/>
          </a:xfrm>
        </p:spPr>
        <p:txBody>
          <a:bodyPr/>
          <a:lstStyle/>
          <a:p>
            <a:r>
              <a:rPr lang="da-DK"/>
              <a:t>Klik for at redigere i master</a:t>
            </a:r>
          </a:p>
        </p:txBody>
      </p:sp>
      <p:sp>
        <p:nvSpPr>
          <p:cNvPr id="3" name="Pladsholder til tekst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630239" y="2505075"/>
            <a:ext cx="386873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29150" y="2505075"/>
            <a:ext cx="38877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5E95F672-193A-445E-8C24-7311333BC129}"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934570410"/>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3F8AD991-7647-4F2E-A75F-294B1EB0C678}"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5973991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063E06DD-C825-4F6E-8D48-15DAA8C2C43F}"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18171884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40" y="457200"/>
            <a:ext cx="2949575" cy="1600200"/>
          </a:xfrm>
        </p:spPr>
        <p:txBody>
          <a:bodyPr/>
          <a:lstStyle>
            <a:lvl1pPr>
              <a:defRPr sz="3200"/>
            </a:lvl1pPr>
          </a:lstStyle>
          <a:p>
            <a:r>
              <a:rPr lang="da-DK"/>
              <a:t>Klik for at redigere i master</a:t>
            </a:r>
          </a:p>
        </p:txBody>
      </p:sp>
      <p:sp>
        <p:nvSpPr>
          <p:cNvPr id="3" name="Pladsholder til indhold 2"/>
          <p:cNvSpPr>
            <a:spLocks noGrp="1"/>
          </p:cNvSpPr>
          <p:nvPr>
            <p:ph idx="1"/>
          </p:nvPr>
        </p:nvSpPr>
        <p:spPr>
          <a:xfrm>
            <a:off x="3887788" y="987429"/>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96722D25-EE78-4567-ADF5-895AA7130B5D}"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30599631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40" y="457200"/>
            <a:ext cx="2949575" cy="1600200"/>
          </a:xfrm>
        </p:spPr>
        <p:txBody>
          <a:bodyPr/>
          <a:lstStyle>
            <a:lvl1pPr>
              <a:defRPr sz="3200"/>
            </a:lvl1pPr>
          </a:lstStyle>
          <a:p>
            <a:r>
              <a:rPr lang="da-DK"/>
              <a:t>Klik for at redigere i master</a:t>
            </a:r>
          </a:p>
        </p:txBody>
      </p:sp>
      <p:sp>
        <p:nvSpPr>
          <p:cNvPr id="3" name="Pladsholder til billede 2"/>
          <p:cNvSpPr>
            <a:spLocks noGrp="1"/>
          </p:cNvSpPr>
          <p:nvPr>
            <p:ph type="pic" idx="1"/>
          </p:nvPr>
        </p:nvSpPr>
        <p:spPr>
          <a:xfrm>
            <a:off x="3887788" y="987429"/>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630240"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7402A084-D5E4-4AC1-9E27-1B9BB39AE051}"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78519420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ED0A636B-E8C2-44AD-B845-39D436FF9EEE}"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4269726737"/>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6"/>
            <a:ext cx="1619250" cy="54959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574677" y="741366"/>
            <a:ext cx="4706938" cy="54959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AEFEC15A-14F4-4074-86C9-33E286AD5A6E}"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483329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5" y="2089150"/>
            <a:ext cx="3163888"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5F3B7F02-C72D-42AE-897D-D07713B36D54}"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03810405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574676" y="741366"/>
            <a:ext cx="6478588" cy="54959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E8AD719E-1D40-4DC5-B1C4-0195D44F1C0A}"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78037575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574676" y="741367"/>
            <a:ext cx="6478588" cy="1247775"/>
          </a:xfrm>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3889377"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D12D6240-209E-4180-96E4-28A950F98F5F}"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66765819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6" y="741367"/>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7" y="2089154"/>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7" y="4238629"/>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lt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da-DK" altLang="da-DK">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7C9DB889-EAB6-44CF-858E-9DEC859ED9DD}"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125396"/>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3082"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3074" name="Rectangle 2"/>
          <p:cNvSpPr>
            <a:spLocks noGrp="1" noChangeArrowheads="1"/>
          </p:cNvSpPr>
          <p:nvPr>
            <p:ph type="ctrTitle"/>
          </p:nvPr>
        </p:nvSpPr>
        <p:spPr>
          <a:xfrm>
            <a:off x="760413" y="741363"/>
            <a:ext cx="6296025" cy="4056062"/>
          </a:xfrm>
        </p:spPr>
        <p:txBody>
          <a:bodyPr bIns="0"/>
          <a:lstStyle>
            <a:lvl1pPr>
              <a:lnSpc>
                <a:spcPts val="8500"/>
              </a:lnSpc>
              <a:defRPr sz="9000">
                <a:solidFill>
                  <a:srgbClr val="11B3CD"/>
                </a:solidFill>
              </a:defRPr>
            </a:lvl1pPr>
          </a:lstStyle>
          <a:p>
            <a:pPr lvl="0"/>
            <a:r>
              <a:rPr lang="da-DK" altLang="da-DK" noProof="0"/>
              <a:t>Klik for at redigere i master</a:t>
            </a:r>
          </a:p>
        </p:txBody>
      </p:sp>
      <p:sp>
        <p:nvSpPr>
          <p:cNvPr id="3075" name="Rectangle 3"/>
          <p:cNvSpPr>
            <a:spLocks noGrp="1" noChangeArrowheads="1"/>
          </p:cNvSpPr>
          <p:nvPr>
            <p:ph type="subTitle" idx="1"/>
          </p:nvPr>
        </p:nvSpPr>
        <p:spPr>
          <a:xfrm>
            <a:off x="854075" y="4800600"/>
            <a:ext cx="6192838" cy="1473200"/>
          </a:xfrm>
        </p:spPr>
        <p:txBody>
          <a:bodyPr/>
          <a:lstStyle>
            <a:lvl1pPr>
              <a:lnSpc>
                <a:spcPts val="2500"/>
              </a:lnSpc>
              <a:defRPr sz="2100"/>
            </a:lvl1pPr>
          </a:lstStyle>
          <a:p>
            <a:pPr lvl="0"/>
            <a:r>
              <a:rPr lang="da-DK" altLang="da-DK" noProof="0"/>
              <a:t>Klik for at redigere i master</a:t>
            </a:r>
          </a:p>
        </p:txBody>
      </p:sp>
      <p:sp>
        <p:nvSpPr>
          <p:cNvPr id="3079" name="Rectangle 7"/>
          <p:cNvSpPr>
            <a:spLocks noGrp="1" noChangeArrowheads="1"/>
          </p:cNvSpPr>
          <p:nvPr>
            <p:ph type="dt" sz="half" idx="2"/>
          </p:nvPr>
        </p:nvSpPr>
        <p:spPr/>
        <p:txBody>
          <a:bodyPr/>
          <a:lstStyle>
            <a:lvl1pPr>
              <a:defRPr/>
            </a:lvl1pPr>
          </a:lstStyle>
          <a:p>
            <a:endParaRPr lang="da-DK" altLang="da-DK"/>
          </a:p>
        </p:txBody>
      </p:sp>
      <p:sp>
        <p:nvSpPr>
          <p:cNvPr id="3080" name="Rectangle 8"/>
          <p:cNvSpPr>
            <a:spLocks noGrp="1" noChangeArrowheads="1"/>
          </p:cNvSpPr>
          <p:nvPr>
            <p:ph type="ftr" sz="quarter" idx="3"/>
          </p:nvPr>
        </p:nvSpPr>
        <p:spPr/>
        <p:txBody>
          <a:bodyPr/>
          <a:lstStyle>
            <a:lvl1pPr>
              <a:defRPr/>
            </a:lvl1pPr>
          </a:lstStyle>
          <a:p>
            <a:endParaRPr lang="da-DK" altLang="da-DK"/>
          </a:p>
        </p:txBody>
      </p:sp>
      <p:sp>
        <p:nvSpPr>
          <p:cNvPr id="3081" name="Rectangle 9"/>
          <p:cNvSpPr>
            <a:spLocks noGrp="1" noChangeArrowheads="1"/>
          </p:cNvSpPr>
          <p:nvPr>
            <p:ph type="sldNum" sz="quarter" idx="4"/>
          </p:nvPr>
        </p:nvSpPr>
        <p:spPr/>
        <p:txBody>
          <a:bodyPr/>
          <a:lstStyle>
            <a:lvl1pPr>
              <a:defRPr/>
            </a:lvl1pPr>
          </a:lstStyle>
          <a:p>
            <a:r>
              <a:rPr lang="da-DK" altLang="da-DK"/>
              <a:t>Side </a:t>
            </a:r>
            <a:fld id="{5682100B-3C25-4838-97DA-0DF98A55F399}" type="slidenum">
              <a:rPr lang="da-DK" altLang="da-DK"/>
              <a:pPr/>
              <a:t>‹nr.›</a:t>
            </a:fld>
            <a:endParaRPr lang="da-DK" altLang="da-DK"/>
          </a:p>
        </p:txBody>
      </p:sp>
      <p:pic>
        <p:nvPicPr>
          <p:cNvPr id="3083"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3521330"/>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endParaRPr lang="da-DK" altLang="da-DK"/>
          </a:p>
        </p:txBody>
      </p:sp>
      <p:sp>
        <p:nvSpPr>
          <p:cNvPr id="5" name="Pladsholder til sidefod 4"/>
          <p:cNvSpPr>
            <a:spLocks noGrp="1"/>
          </p:cNvSpPr>
          <p:nvPr>
            <p:ph type="ftr" sz="quarter" idx="11"/>
          </p:nvPr>
        </p:nvSpPr>
        <p:spPr/>
        <p:txBody>
          <a:bodyPr/>
          <a:lstStyle>
            <a:lvl1pPr>
              <a:defRPr/>
            </a:lvl1pPr>
          </a:lstStyle>
          <a:p>
            <a:endParaRPr lang="da-DK" altLang="da-DK"/>
          </a:p>
        </p:txBody>
      </p:sp>
      <p:sp>
        <p:nvSpPr>
          <p:cNvPr id="6" name="Pladsholder til diasnummer 5"/>
          <p:cNvSpPr>
            <a:spLocks noGrp="1"/>
          </p:cNvSpPr>
          <p:nvPr>
            <p:ph type="sldNum" sz="quarter" idx="12"/>
          </p:nvPr>
        </p:nvSpPr>
        <p:spPr/>
        <p:txBody>
          <a:bodyPr/>
          <a:lstStyle>
            <a:lvl1pPr>
              <a:defRPr/>
            </a:lvl1pPr>
          </a:lstStyle>
          <a:p>
            <a:r>
              <a:rPr lang="da-DK" altLang="da-DK"/>
              <a:t>Side </a:t>
            </a:r>
            <a:fld id="{AEDD6E89-8B2E-4A34-B042-3839076914DD}" type="slidenum">
              <a:rPr lang="da-DK" altLang="da-DK"/>
              <a:pPr/>
              <a:t>‹nr.›</a:t>
            </a:fld>
            <a:endParaRPr lang="da-DK" altLang="da-DK"/>
          </a:p>
        </p:txBody>
      </p:sp>
    </p:spTree>
    <p:extLst>
      <p:ext uri="{BB962C8B-B14F-4D97-AF65-F5344CB8AC3E}">
        <p14:creationId xmlns:p14="http://schemas.microsoft.com/office/powerpoint/2010/main" val="121816069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Pladsholder til dato 3"/>
          <p:cNvSpPr>
            <a:spLocks noGrp="1"/>
          </p:cNvSpPr>
          <p:nvPr>
            <p:ph type="dt" sz="half" idx="10"/>
          </p:nvPr>
        </p:nvSpPr>
        <p:spPr/>
        <p:txBody>
          <a:bodyPr/>
          <a:lstStyle>
            <a:lvl1pPr>
              <a:defRPr/>
            </a:lvl1pPr>
          </a:lstStyle>
          <a:p>
            <a:endParaRPr lang="da-DK" altLang="da-DK"/>
          </a:p>
        </p:txBody>
      </p:sp>
      <p:sp>
        <p:nvSpPr>
          <p:cNvPr id="5" name="Pladsholder til sidefod 4"/>
          <p:cNvSpPr>
            <a:spLocks noGrp="1"/>
          </p:cNvSpPr>
          <p:nvPr>
            <p:ph type="ftr" sz="quarter" idx="11"/>
          </p:nvPr>
        </p:nvSpPr>
        <p:spPr/>
        <p:txBody>
          <a:bodyPr/>
          <a:lstStyle>
            <a:lvl1pPr>
              <a:defRPr/>
            </a:lvl1pPr>
          </a:lstStyle>
          <a:p>
            <a:endParaRPr lang="da-DK" altLang="da-DK"/>
          </a:p>
        </p:txBody>
      </p:sp>
      <p:sp>
        <p:nvSpPr>
          <p:cNvPr id="6" name="Pladsholder til diasnummer 5"/>
          <p:cNvSpPr>
            <a:spLocks noGrp="1"/>
          </p:cNvSpPr>
          <p:nvPr>
            <p:ph type="sldNum" sz="quarter" idx="12"/>
          </p:nvPr>
        </p:nvSpPr>
        <p:spPr/>
        <p:txBody>
          <a:bodyPr/>
          <a:lstStyle>
            <a:lvl1pPr>
              <a:defRPr/>
            </a:lvl1pPr>
          </a:lstStyle>
          <a:p>
            <a:r>
              <a:rPr lang="da-DK" altLang="da-DK"/>
              <a:t>Side </a:t>
            </a:r>
            <a:fld id="{468E6190-8BFC-46C4-B545-8ED2A35BAD5E}" type="slidenum">
              <a:rPr lang="da-DK" altLang="da-DK"/>
              <a:pPr/>
              <a:t>‹nr.›</a:t>
            </a:fld>
            <a:endParaRPr lang="da-DK" altLang="da-DK"/>
          </a:p>
        </p:txBody>
      </p:sp>
    </p:spTree>
    <p:extLst>
      <p:ext uri="{BB962C8B-B14F-4D97-AF65-F5344CB8AC3E}">
        <p14:creationId xmlns:p14="http://schemas.microsoft.com/office/powerpoint/2010/main" val="338989632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5" y="2089150"/>
            <a:ext cx="3163888"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lvl1pPr>
              <a:defRPr/>
            </a:lvl1pPr>
          </a:lstStyle>
          <a:p>
            <a:endParaRPr lang="da-DK" altLang="da-DK"/>
          </a:p>
        </p:txBody>
      </p:sp>
      <p:sp>
        <p:nvSpPr>
          <p:cNvPr id="6" name="Pladsholder til sidefod 5"/>
          <p:cNvSpPr>
            <a:spLocks noGrp="1"/>
          </p:cNvSpPr>
          <p:nvPr>
            <p:ph type="ftr" sz="quarter" idx="11"/>
          </p:nvPr>
        </p:nvSpPr>
        <p:spPr/>
        <p:txBody>
          <a:bodyPr/>
          <a:lstStyle>
            <a:lvl1pPr>
              <a:defRPr/>
            </a:lvl1pPr>
          </a:lstStyle>
          <a:p>
            <a:endParaRPr lang="da-DK" altLang="da-DK"/>
          </a:p>
        </p:txBody>
      </p:sp>
      <p:sp>
        <p:nvSpPr>
          <p:cNvPr id="7" name="Pladsholder til diasnummer 6"/>
          <p:cNvSpPr>
            <a:spLocks noGrp="1"/>
          </p:cNvSpPr>
          <p:nvPr>
            <p:ph type="sldNum" sz="quarter" idx="12"/>
          </p:nvPr>
        </p:nvSpPr>
        <p:spPr/>
        <p:txBody>
          <a:bodyPr/>
          <a:lstStyle>
            <a:lvl1pPr>
              <a:defRPr/>
            </a:lvl1pPr>
          </a:lstStyle>
          <a:p>
            <a:r>
              <a:rPr lang="da-DK" altLang="da-DK"/>
              <a:t>Side </a:t>
            </a:r>
            <a:fld id="{4059C60A-6A8D-4FD3-AE82-188C74732F3B}" type="slidenum">
              <a:rPr lang="da-DK" altLang="da-DK"/>
              <a:pPr/>
              <a:t>‹nr.›</a:t>
            </a:fld>
            <a:endParaRPr lang="da-DK" altLang="da-DK"/>
          </a:p>
        </p:txBody>
      </p:sp>
    </p:spTree>
    <p:extLst>
      <p:ext uri="{BB962C8B-B14F-4D97-AF65-F5344CB8AC3E}">
        <p14:creationId xmlns:p14="http://schemas.microsoft.com/office/powerpoint/2010/main" val="155935643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lvl1pPr>
              <a:defRPr/>
            </a:lvl1pPr>
          </a:lstStyle>
          <a:p>
            <a:endParaRPr lang="da-DK" altLang="da-DK"/>
          </a:p>
        </p:txBody>
      </p:sp>
      <p:sp>
        <p:nvSpPr>
          <p:cNvPr id="8" name="Pladsholder til sidefod 7"/>
          <p:cNvSpPr>
            <a:spLocks noGrp="1"/>
          </p:cNvSpPr>
          <p:nvPr>
            <p:ph type="ftr" sz="quarter" idx="11"/>
          </p:nvPr>
        </p:nvSpPr>
        <p:spPr/>
        <p:txBody>
          <a:bodyPr/>
          <a:lstStyle>
            <a:lvl1pPr>
              <a:defRPr/>
            </a:lvl1pPr>
          </a:lstStyle>
          <a:p>
            <a:endParaRPr lang="da-DK" altLang="da-DK"/>
          </a:p>
        </p:txBody>
      </p:sp>
      <p:sp>
        <p:nvSpPr>
          <p:cNvPr id="9" name="Pladsholder til diasnummer 8"/>
          <p:cNvSpPr>
            <a:spLocks noGrp="1"/>
          </p:cNvSpPr>
          <p:nvPr>
            <p:ph type="sldNum" sz="quarter" idx="12"/>
          </p:nvPr>
        </p:nvSpPr>
        <p:spPr/>
        <p:txBody>
          <a:bodyPr/>
          <a:lstStyle>
            <a:lvl1pPr>
              <a:defRPr/>
            </a:lvl1pPr>
          </a:lstStyle>
          <a:p>
            <a:r>
              <a:rPr lang="da-DK" altLang="da-DK"/>
              <a:t>Side </a:t>
            </a:r>
            <a:fld id="{78A71B64-358B-4537-9E39-B5F2A7AD17D6}" type="slidenum">
              <a:rPr lang="da-DK" altLang="da-DK"/>
              <a:pPr/>
              <a:t>‹nr.›</a:t>
            </a:fld>
            <a:endParaRPr lang="da-DK" altLang="da-DK"/>
          </a:p>
        </p:txBody>
      </p:sp>
    </p:spTree>
    <p:extLst>
      <p:ext uri="{BB962C8B-B14F-4D97-AF65-F5344CB8AC3E}">
        <p14:creationId xmlns:p14="http://schemas.microsoft.com/office/powerpoint/2010/main" val="10079354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lvl1pPr>
              <a:defRPr/>
            </a:lvl1pPr>
          </a:lstStyle>
          <a:p>
            <a:endParaRPr lang="da-DK" altLang="da-DK"/>
          </a:p>
        </p:txBody>
      </p:sp>
      <p:sp>
        <p:nvSpPr>
          <p:cNvPr id="4" name="Pladsholder til sidefod 3"/>
          <p:cNvSpPr>
            <a:spLocks noGrp="1"/>
          </p:cNvSpPr>
          <p:nvPr>
            <p:ph type="ftr" sz="quarter" idx="11"/>
          </p:nvPr>
        </p:nvSpPr>
        <p:spPr/>
        <p:txBody>
          <a:bodyPr/>
          <a:lstStyle>
            <a:lvl1pPr>
              <a:defRPr/>
            </a:lvl1pPr>
          </a:lstStyle>
          <a:p>
            <a:endParaRPr lang="da-DK" altLang="da-DK"/>
          </a:p>
        </p:txBody>
      </p:sp>
      <p:sp>
        <p:nvSpPr>
          <p:cNvPr id="5" name="Pladsholder til diasnummer 4"/>
          <p:cNvSpPr>
            <a:spLocks noGrp="1"/>
          </p:cNvSpPr>
          <p:nvPr>
            <p:ph type="sldNum" sz="quarter" idx="12"/>
          </p:nvPr>
        </p:nvSpPr>
        <p:spPr/>
        <p:txBody>
          <a:bodyPr/>
          <a:lstStyle>
            <a:lvl1pPr>
              <a:defRPr/>
            </a:lvl1pPr>
          </a:lstStyle>
          <a:p>
            <a:r>
              <a:rPr lang="da-DK" altLang="da-DK"/>
              <a:t>Side </a:t>
            </a:r>
            <a:fld id="{98B76817-3A49-4D6C-81AF-7C8C427B9DE1}" type="slidenum">
              <a:rPr lang="da-DK" altLang="da-DK"/>
              <a:pPr/>
              <a:t>‹nr.›</a:t>
            </a:fld>
            <a:endParaRPr lang="da-DK" altLang="da-DK"/>
          </a:p>
        </p:txBody>
      </p:sp>
    </p:spTree>
    <p:extLst>
      <p:ext uri="{BB962C8B-B14F-4D97-AF65-F5344CB8AC3E}">
        <p14:creationId xmlns:p14="http://schemas.microsoft.com/office/powerpoint/2010/main" val="420199002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endParaRPr lang="da-DK" altLang="da-DK"/>
          </a:p>
        </p:txBody>
      </p:sp>
      <p:sp>
        <p:nvSpPr>
          <p:cNvPr id="3" name="Pladsholder til sidefod 2"/>
          <p:cNvSpPr>
            <a:spLocks noGrp="1"/>
          </p:cNvSpPr>
          <p:nvPr>
            <p:ph type="ftr" sz="quarter" idx="11"/>
          </p:nvPr>
        </p:nvSpPr>
        <p:spPr/>
        <p:txBody>
          <a:bodyPr/>
          <a:lstStyle>
            <a:lvl1pPr>
              <a:defRPr/>
            </a:lvl1pPr>
          </a:lstStyle>
          <a:p>
            <a:endParaRPr lang="da-DK" altLang="da-DK"/>
          </a:p>
        </p:txBody>
      </p:sp>
      <p:sp>
        <p:nvSpPr>
          <p:cNvPr id="4" name="Pladsholder til diasnummer 3"/>
          <p:cNvSpPr>
            <a:spLocks noGrp="1"/>
          </p:cNvSpPr>
          <p:nvPr>
            <p:ph type="sldNum" sz="quarter" idx="12"/>
          </p:nvPr>
        </p:nvSpPr>
        <p:spPr/>
        <p:txBody>
          <a:bodyPr/>
          <a:lstStyle>
            <a:lvl1pPr>
              <a:defRPr/>
            </a:lvl1pPr>
          </a:lstStyle>
          <a:p>
            <a:r>
              <a:rPr lang="da-DK" altLang="da-DK"/>
              <a:t>Side </a:t>
            </a:r>
            <a:fld id="{967963B8-5F55-4371-8426-6E7F7A548D3B}" type="slidenum">
              <a:rPr lang="da-DK" altLang="da-DK"/>
              <a:pPr/>
              <a:t>‹nr.›</a:t>
            </a:fld>
            <a:endParaRPr lang="da-DK" altLang="da-DK"/>
          </a:p>
        </p:txBody>
      </p:sp>
    </p:spTree>
    <p:extLst>
      <p:ext uri="{BB962C8B-B14F-4D97-AF65-F5344CB8AC3E}">
        <p14:creationId xmlns:p14="http://schemas.microsoft.com/office/powerpoint/2010/main" val="191593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F98B2B39-23AD-4E49-903F-2EA612174C8D}"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308888597"/>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lvl1pPr>
              <a:defRPr/>
            </a:lvl1pPr>
          </a:lstStyle>
          <a:p>
            <a:endParaRPr lang="da-DK" altLang="da-DK"/>
          </a:p>
        </p:txBody>
      </p:sp>
      <p:sp>
        <p:nvSpPr>
          <p:cNvPr id="6" name="Pladsholder til sidefod 5"/>
          <p:cNvSpPr>
            <a:spLocks noGrp="1"/>
          </p:cNvSpPr>
          <p:nvPr>
            <p:ph type="ftr" sz="quarter" idx="11"/>
          </p:nvPr>
        </p:nvSpPr>
        <p:spPr/>
        <p:txBody>
          <a:bodyPr/>
          <a:lstStyle>
            <a:lvl1pPr>
              <a:defRPr/>
            </a:lvl1pPr>
          </a:lstStyle>
          <a:p>
            <a:endParaRPr lang="da-DK" altLang="da-DK"/>
          </a:p>
        </p:txBody>
      </p:sp>
      <p:sp>
        <p:nvSpPr>
          <p:cNvPr id="7" name="Pladsholder til diasnummer 6"/>
          <p:cNvSpPr>
            <a:spLocks noGrp="1"/>
          </p:cNvSpPr>
          <p:nvPr>
            <p:ph type="sldNum" sz="quarter" idx="12"/>
          </p:nvPr>
        </p:nvSpPr>
        <p:spPr/>
        <p:txBody>
          <a:bodyPr/>
          <a:lstStyle>
            <a:lvl1pPr>
              <a:defRPr/>
            </a:lvl1pPr>
          </a:lstStyle>
          <a:p>
            <a:r>
              <a:rPr lang="da-DK" altLang="da-DK"/>
              <a:t>Side </a:t>
            </a:r>
            <a:fld id="{715E3838-BD31-40E9-B817-303539100F5B}" type="slidenum">
              <a:rPr lang="da-DK" altLang="da-DK"/>
              <a:pPr/>
              <a:t>‹nr.›</a:t>
            </a:fld>
            <a:endParaRPr lang="da-DK" altLang="da-DK"/>
          </a:p>
        </p:txBody>
      </p:sp>
    </p:spTree>
    <p:extLst>
      <p:ext uri="{BB962C8B-B14F-4D97-AF65-F5344CB8AC3E}">
        <p14:creationId xmlns:p14="http://schemas.microsoft.com/office/powerpoint/2010/main" val="2919579653"/>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lvl1pPr>
              <a:defRPr/>
            </a:lvl1pPr>
          </a:lstStyle>
          <a:p>
            <a:endParaRPr lang="da-DK" altLang="da-DK"/>
          </a:p>
        </p:txBody>
      </p:sp>
      <p:sp>
        <p:nvSpPr>
          <p:cNvPr id="6" name="Pladsholder til sidefod 5"/>
          <p:cNvSpPr>
            <a:spLocks noGrp="1"/>
          </p:cNvSpPr>
          <p:nvPr>
            <p:ph type="ftr" sz="quarter" idx="11"/>
          </p:nvPr>
        </p:nvSpPr>
        <p:spPr/>
        <p:txBody>
          <a:bodyPr/>
          <a:lstStyle>
            <a:lvl1pPr>
              <a:defRPr/>
            </a:lvl1pPr>
          </a:lstStyle>
          <a:p>
            <a:endParaRPr lang="da-DK" altLang="da-DK"/>
          </a:p>
        </p:txBody>
      </p:sp>
      <p:sp>
        <p:nvSpPr>
          <p:cNvPr id="7" name="Pladsholder til diasnummer 6"/>
          <p:cNvSpPr>
            <a:spLocks noGrp="1"/>
          </p:cNvSpPr>
          <p:nvPr>
            <p:ph type="sldNum" sz="quarter" idx="12"/>
          </p:nvPr>
        </p:nvSpPr>
        <p:spPr/>
        <p:txBody>
          <a:bodyPr/>
          <a:lstStyle>
            <a:lvl1pPr>
              <a:defRPr/>
            </a:lvl1pPr>
          </a:lstStyle>
          <a:p>
            <a:r>
              <a:rPr lang="da-DK" altLang="da-DK"/>
              <a:t>Side </a:t>
            </a:r>
            <a:fld id="{322F33BF-6DB9-4F2B-A55D-CB19457AD7DE}" type="slidenum">
              <a:rPr lang="da-DK" altLang="da-DK"/>
              <a:pPr/>
              <a:t>‹nr.›</a:t>
            </a:fld>
            <a:endParaRPr lang="da-DK" altLang="da-DK"/>
          </a:p>
        </p:txBody>
      </p:sp>
    </p:spTree>
    <p:extLst>
      <p:ext uri="{BB962C8B-B14F-4D97-AF65-F5344CB8AC3E}">
        <p14:creationId xmlns:p14="http://schemas.microsoft.com/office/powerpoint/2010/main" val="201230730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endParaRPr lang="da-DK" altLang="da-DK"/>
          </a:p>
        </p:txBody>
      </p:sp>
      <p:sp>
        <p:nvSpPr>
          <p:cNvPr id="5" name="Pladsholder til sidefod 4"/>
          <p:cNvSpPr>
            <a:spLocks noGrp="1"/>
          </p:cNvSpPr>
          <p:nvPr>
            <p:ph type="ftr" sz="quarter" idx="11"/>
          </p:nvPr>
        </p:nvSpPr>
        <p:spPr/>
        <p:txBody>
          <a:bodyPr/>
          <a:lstStyle>
            <a:lvl1pPr>
              <a:defRPr/>
            </a:lvl1pPr>
          </a:lstStyle>
          <a:p>
            <a:endParaRPr lang="da-DK" altLang="da-DK"/>
          </a:p>
        </p:txBody>
      </p:sp>
      <p:sp>
        <p:nvSpPr>
          <p:cNvPr id="6" name="Pladsholder til diasnummer 5"/>
          <p:cNvSpPr>
            <a:spLocks noGrp="1"/>
          </p:cNvSpPr>
          <p:nvPr>
            <p:ph type="sldNum" sz="quarter" idx="12"/>
          </p:nvPr>
        </p:nvSpPr>
        <p:spPr/>
        <p:txBody>
          <a:bodyPr/>
          <a:lstStyle>
            <a:lvl1pPr>
              <a:defRPr/>
            </a:lvl1pPr>
          </a:lstStyle>
          <a:p>
            <a:r>
              <a:rPr lang="da-DK" altLang="da-DK"/>
              <a:t>Side </a:t>
            </a:r>
            <a:fld id="{BB681873-172D-408B-AA03-DA6A8C4165E7}" type="slidenum">
              <a:rPr lang="da-DK" altLang="da-DK"/>
              <a:pPr/>
              <a:t>‹nr.›</a:t>
            </a:fld>
            <a:endParaRPr lang="da-DK" altLang="da-DK"/>
          </a:p>
        </p:txBody>
      </p:sp>
    </p:spTree>
    <p:extLst>
      <p:ext uri="{BB962C8B-B14F-4D97-AF65-F5344CB8AC3E}">
        <p14:creationId xmlns:p14="http://schemas.microsoft.com/office/powerpoint/2010/main" val="302727749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endParaRPr lang="da-DK" altLang="da-DK"/>
          </a:p>
        </p:txBody>
      </p:sp>
      <p:sp>
        <p:nvSpPr>
          <p:cNvPr id="5" name="Pladsholder til sidefod 4"/>
          <p:cNvSpPr>
            <a:spLocks noGrp="1"/>
          </p:cNvSpPr>
          <p:nvPr>
            <p:ph type="ftr" sz="quarter" idx="11"/>
          </p:nvPr>
        </p:nvSpPr>
        <p:spPr/>
        <p:txBody>
          <a:bodyPr/>
          <a:lstStyle>
            <a:lvl1pPr>
              <a:defRPr/>
            </a:lvl1pPr>
          </a:lstStyle>
          <a:p>
            <a:endParaRPr lang="da-DK" altLang="da-DK"/>
          </a:p>
        </p:txBody>
      </p:sp>
      <p:sp>
        <p:nvSpPr>
          <p:cNvPr id="6" name="Pladsholder til diasnummer 5"/>
          <p:cNvSpPr>
            <a:spLocks noGrp="1"/>
          </p:cNvSpPr>
          <p:nvPr>
            <p:ph type="sldNum" sz="quarter" idx="12"/>
          </p:nvPr>
        </p:nvSpPr>
        <p:spPr/>
        <p:txBody>
          <a:bodyPr/>
          <a:lstStyle>
            <a:lvl1pPr>
              <a:defRPr/>
            </a:lvl1pPr>
          </a:lstStyle>
          <a:p>
            <a:r>
              <a:rPr lang="da-DK" altLang="da-DK"/>
              <a:t>Side </a:t>
            </a:r>
            <a:fld id="{CA69D408-4402-44FA-8CB5-EA791D48BC6F}" type="slidenum">
              <a:rPr lang="da-DK" altLang="da-DK"/>
              <a:pPr/>
              <a:t>‹nr.›</a:t>
            </a:fld>
            <a:endParaRPr lang="da-DK" altLang="da-DK"/>
          </a:p>
        </p:txBody>
      </p:sp>
    </p:spTree>
    <p:extLst>
      <p:ext uri="{BB962C8B-B14F-4D97-AF65-F5344CB8AC3E}">
        <p14:creationId xmlns:p14="http://schemas.microsoft.com/office/powerpoint/2010/main" val="167999451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574675" y="741363"/>
            <a:ext cx="6478588" cy="54959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Pladsholder til dato 2"/>
          <p:cNvSpPr>
            <a:spLocks noGrp="1"/>
          </p:cNvSpPr>
          <p:nvPr>
            <p:ph type="dt" sz="half" idx="10"/>
          </p:nvPr>
        </p:nvSpPr>
        <p:spPr>
          <a:xfrm>
            <a:off x="7343775" y="5697538"/>
            <a:ext cx="1511300" cy="142875"/>
          </a:xfrm>
        </p:spPr>
        <p:txBody>
          <a:bodyPr/>
          <a:lstStyle>
            <a:lvl1pPr>
              <a:defRPr/>
            </a:lvl1pPr>
          </a:lstStyle>
          <a:p>
            <a:endParaRPr lang="da-DK" altLang="da-DK"/>
          </a:p>
        </p:txBody>
      </p:sp>
      <p:sp>
        <p:nvSpPr>
          <p:cNvPr id="4" name="Pladsholder til sidefod 3"/>
          <p:cNvSpPr>
            <a:spLocks noGrp="1"/>
          </p:cNvSpPr>
          <p:nvPr>
            <p:ph type="ftr" sz="quarter" idx="11"/>
          </p:nvPr>
        </p:nvSpPr>
        <p:spPr>
          <a:xfrm>
            <a:off x="7343775" y="5848350"/>
            <a:ext cx="1511300" cy="280988"/>
          </a:xfrm>
        </p:spPr>
        <p:txBody>
          <a:bodyPr/>
          <a:lstStyle>
            <a:lvl1pPr>
              <a:defRPr/>
            </a:lvl1pPr>
          </a:lstStyle>
          <a:p>
            <a:endParaRPr lang="da-DK" altLang="da-DK"/>
          </a:p>
        </p:txBody>
      </p:sp>
      <p:sp>
        <p:nvSpPr>
          <p:cNvPr id="5" name="Pladsholder til diasnummer 4"/>
          <p:cNvSpPr>
            <a:spLocks noGrp="1"/>
          </p:cNvSpPr>
          <p:nvPr>
            <p:ph type="sldNum" sz="quarter" idx="12"/>
          </p:nvPr>
        </p:nvSpPr>
        <p:spPr>
          <a:xfrm>
            <a:off x="7343775" y="6129338"/>
            <a:ext cx="1511300" cy="142875"/>
          </a:xfrm>
        </p:spPr>
        <p:txBody>
          <a:bodyPr/>
          <a:lstStyle>
            <a:lvl1pPr>
              <a:defRPr/>
            </a:lvl1pPr>
          </a:lstStyle>
          <a:p>
            <a:r>
              <a:rPr lang="da-DK" altLang="da-DK"/>
              <a:t>Side </a:t>
            </a:r>
            <a:fld id="{7543270A-8896-48D1-B6F1-FBC31E553460}" type="slidenum">
              <a:rPr lang="da-DK" altLang="da-DK"/>
              <a:pPr/>
              <a:t>‹nr.›</a:t>
            </a:fld>
            <a:endParaRPr lang="da-DK" altLang="da-DK"/>
          </a:p>
        </p:txBody>
      </p:sp>
    </p:spTree>
    <p:extLst>
      <p:ext uri="{BB962C8B-B14F-4D97-AF65-F5344CB8AC3E}">
        <p14:creationId xmlns:p14="http://schemas.microsoft.com/office/powerpoint/2010/main" val="100447806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3889375"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a:xfrm>
            <a:off x="7343775" y="5697538"/>
            <a:ext cx="1511300" cy="142875"/>
          </a:xfrm>
        </p:spPr>
        <p:txBody>
          <a:bodyPr/>
          <a:lstStyle>
            <a:lvl1pPr>
              <a:defRPr/>
            </a:lvl1pPr>
          </a:lstStyle>
          <a:p>
            <a:endParaRPr lang="da-DK" altLang="da-DK"/>
          </a:p>
        </p:txBody>
      </p:sp>
      <p:sp>
        <p:nvSpPr>
          <p:cNvPr id="6" name="Pladsholder til sidefod 5"/>
          <p:cNvSpPr>
            <a:spLocks noGrp="1"/>
          </p:cNvSpPr>
          <p:nvPr>
            <p:ph type="ftr" sz="quarter" idx="11"/>
          </p:nvPr>
        </p:nvSpPr>
        <p:spPr>
          <a:xfrm>
            <a:off x="7343775" y="5848350"/>
            <a:ext cx="1511300" cy="280988"/>
          </a:xfrm>
        </p:spPr>
        <p:txBody>
          <a:bodyPr/>
          <a:lstStyle>
            <a:lvl1pPr>
              <a:defRPr/>
            </a:lvl1pPr>
          </a:lstStyle>
          <a:p>
            <a:endParaRPr lang="da-DK" altLang="da-DK"/>
          </a:p>
        </p:txBody>
      </p:sp>
      <p:sp>
        <p:nvSpPr>
          <p:cNvPr id="7" name="Pladsholder til diasnummer 6"/>
          <p:cNvSpPr>
            <a:spLocks noGrp="1"/>
          </p:cNvSpPr>
          <p:nvPr>
            <p:ph type="sldNum" sz="quarter" idx="12"/>
          </p:nvPr>
        </p:nvSpPr>
        <p:spPr>
          <a:xfrm>
            <a:off x="7343775" y="6129338"/>
            <a:ext cx="1511300" cy="142875"/>
          </a:xfrm>
        </p:spPr>
        <p:txBody>
          <a:bodyPr/>
          <a:lstStyle>
            <a:lvl1pPr>
              <a:defRPr/>
            </a:lvl1pPr>
          </a:lstStyle>
          <a:p>
            <a:r>
              <a:rPr lang="da-DK" altLang="da-DK"/>
              <a:t>Side </a:t>
            </a:r>
            <a:fld id="{0199D2E9-1C33-44E7-95D7-97E82BCC2D37}" type="slidenum">
              <a:rPr lang="da-DK" altLang="da-DK"/>
              <a:pPr/>
              <a:t>‹nr.›</a:t>
            </a:fld>
            <a:endParaRPr lang="da-DK" altLang="da-DK"/>
          </a:p>
        </p:txBody>
      </p:sp>
    </p:spTree>
    <p:extLst>
      <p:ext uri="{BB962C8B-B14F-4D97-AF65-F5344CB8AC3E}">
        <p14:creationId xmlns:p14="http://schemas.microsoft.com/office/powerpoint/2010/main" val="193649165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5" y="2089150"/>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5" y="4238625"/>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5"/>
          <p:cNvSpPr>
            <a:spLocks noGrp="1"/>
          </p:cNvSpPr>
          <p:nvPr>
            <p:ph type="dt" sz="half" idx="10"/>
          </p:nvPr>
        </p:nvSpPr>
        <p:spPr>
          <a:xfrm>
            <a:off x="7343775" y="5697538"/>
            <a:ext cx="1511300" cy="142875"/>
          </a:xfrm>
        </p:spPr>
        <p:txBody>
          <a:bodyPr/>
          <a:lstStyle>
            <a:lvl1pPr>
              <a:defRPr/>
            </a:lvl1pPr>
          </a:lstStyle>
          <a:p>
            <a:endParaRPr lang="da-DK" altLang="da-DK"/>
          </a:p>
        </p:txBody>
      </p:sp>
      <p:sp>
        <p:nvSpPr>
          <p:cNvPr id="7" name="Pladsholder til sidefod 6"/>
          <p:cNvSpPr>
            <a:spLocks noGrp="1"/>
          </p:cNvSpPr>
          <p:nvPr>
            <p:ph type="ftr" sz="quarter" idx="11"/>
          </p:nvPr>
        </p:nvSpPr>
        <p:spPr>
          <a:xfrm>
            <a:off x="7343775" y="5848350"/>
            <a:ext cx="1511300" cy="280988"/>
          </a:xfrm>
        </p:spPr>
        <p:txBody>
          <a:bodyPr/>
          <a:lstStyle>
            <a:lvl1pPr>
              <a:defRPr/>
            </a:lvl1pPr>
          </a:lstStyle>
          <a:p>
            <a:endParaRPr lang="da-DK" altLang="da-DK"/>
          </a:p>
        </p:txBody>
      </p:sp>
      <p:sp>
        <p:nvSpPr>
          <p:cNvPr id="8" name="Pladsholder til diasnummer 7"/>
          <p:cNvSpPr>
            <a:spLocks noGrp="1"/>
          </p:cNvSpPr>
          <p:nvPr>
            <p:ph type="sldNum" sz="quarter" idx="12"/>
          </p:nvPr>
        </p:nvSpPr>
        <p:spPr>
          <a:xfrm>
            <a:off x="7343775" y="6129338"/>
            <a:ext cx="1511300" cy="142875"/>
          </a:xfrm>
        </p:spPr>
        <p:txBody>
          <a:bodyPr/>
          <a:lstStyle>
            <a:lvl1pPr>
              <a:defRPr/>
            </a:lvl1pPr>
          </a:lstStyle>
          <a:p>
            <a:r>
              <a:rPr lang="da-DK" altLang="da-DK"/>
              <a:t>Side </a:t>
            </a:r>
            <a:fld id="{ABD1287A-F645-4FA4-918C-8EC1CAF2A2E6}" type="slidenum">
              <a:rPr lang="da-DK" altLang="da-DK"/>
              <a:pPr/>
              <a:t>‹nr.›</a:t>
            </a:fld>
            <a:endParaRPr lang="da-DK" altLang="da-DK"/>
          </a:p>
        </p:txBody>
      </p:sp>
    </p:spTree>
    <p:extLst>
      <p:ext uri="{BB962C8B-B14F-4D97-AF65-F5344CB8AC3E}">
        <p14:creationId xmlns:p14="http://schemas.microsoft.com/office/powerpoint/2010/main" val="3141261162"/>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defRPr/>
            </a:pPr>
            <a:endParaRPr lang="da-DK" altLang="da-DK"/>
          </a:p>
        </p:txBody>
      </p:sp>
      <p:pic>
        <p:nvPicPr>
          <p:cNvPr id="5" name="Picture 1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3" y="741363"/>
            <a:ext cx="6296025" cy="4056062"/>
          </a:xfrm>
        </p:spPr>
        <p:txBody>
          <a:bodyPr bIns="0" anchor="ctr"/>
          <a:lstStyle>
            <a:lvl1pPr>
              <a:lnSpc>
                <a:spcPts val="8500"/>
              </a:lnSpc>
              <a:defRPr sz="11000" b="0">
                <a:solidFill>
                  <a:srgbClr val="11B3CD"/>
                </a:solidFill>
                <a:latin typeface="Times New Roman" panose="02020603050405020304" pitchFamily="18" charset="0"/>
              </a:defRPr>
            </a:lvl1pPr>
          </a:lstStyle>
          <a:p>
            <a:pPr lvl="0"/>
            <a:r>
              <a:rPr lang="da-DK" altLang="da-DK" noProof="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anose="020B0604030504040204" pitchFamily="34" charset="0"/>
              </a:defRPr>
            </a:lvl1pPr>
          </a:lstStyle>
          <a:p>
            <a:pPr lvl="0"/>
            <a:r>
              <a:rPr lang="da-DK" altLang="da-DK" noProof="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endParaRPr lang="da-DK" altLang="da-DK"/>
          </a:p>
        </p:txBody>
      </p:sp>
      <p:sp>
        <p:nvSpPr>
          <p:cNvPr id="7" name="Rectangle 8"/>
          <p:cNvSpPr>
            <a:spLocks noGrp="1" noChangeArrowheads="1"/>
          </p:cNvSpPr>
          <p:nvPr>
            <p:ph type="ftr" sz="quarter" idx="11"/>
          </p:nvPr>
        </p:nvSpPr>
        <p:spPr/>
        <p:txBody>
          <a:bodyPr/>
          <a:lstStyle>
            <a:lvl1pPr>
              <a:defRPr/>
            </a:lvl1pPr>
          </a:lstStyle>
          <a:p>
            <a:pPr>
              <a:defRPr/>
            </a:pPr>
            <a:endParaRPr lang="da-DK" altLang="da-DK"/>
          </a:p>
        </p:txBody>
      </p:sp>
      <p:sp>
        <p:nvSpPr>
          <p:cNvPr id="8" name="Rectangle 9"/>
          <p:cNvSpPr>
            <a:spLocks noGrp="1" noChangeArrowheads="1"/>
          </p:cNvSpPr>
          <p:nvPr>
            <p:ph type="sldNum" sz="quarter" idx="12"/>
          </p:nvPr>
        </p:nvSpPr>
        <p:spPr/>
        <p:txBody>
          <a:bodyPr/>
          <a:lstStyle>
            <a:lvl1pPr>
              <a:defRPr/>
            </a:lvl1pPr>
          </a:lstStyle>
          <a:p>
            <a:pPr>
              <a:defRPr/>
            </a:pPr>
            <a:r>
              <a:rPr lang="da-DK" altLang="da-DK"/>
              <a:t>Side </a:t>
            </a:r>
            <a:fld id="{C9476F6D-95EB-44D7-B3AC-96219100CAF0}" type="slidenum">
              <a:rPr lang="da-DK" altLang="da-DK"/>
              <a:pPr>
                <a:defRPr/>
              </a:pPr>
              <a:t>‹nr.›</a:t>
            </a:fld>
            <a:endParaRPr lang="da-DK" altLang="da-DK"/>
          </a:p>
        </p:txBody>
      </p:sp>
    </p:spTree>
    <p:extLst>
      <p:ext uri="{BB962C8B-B14F-4D97-AF65-F5344CB8AC3E}">
        <p14:creationId xmlns:p14="http://schemas.microsoft.com/office/powerpoint/2010/main" val="2732875872"/>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t>Side </a:t>
            </a:r>
            <a:fld id="{4FFD8E84-5B7B-4910-A19D-EAF319FA3DE9}" type="slidenum">
              <a:rPr lang="da-DK" altLang="da-DK"/>
              <a:pPr>
                <a:defRPr/>
              </a:pPr>
              <a:t>‹nr.›</a:t>
            </a:fld>
            <a:endParaRPr lang="da-DK" altLang="da-DK"/>
          </a:p>
        </p:txBody>
      </p:sp>
    </p:spTree>
    <p:extLst>
      <p:ext uri="{BB962C8B-B14F-4D97-AF65-F5344CB8AC3E}">
        <p14:creationId xmlns:p14="http://schemas.microsoft.com/office/powerpoint/2010/main" val="1476922333"/>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a-DK"/>
              <a:t>Klik for at redigere i master</a:t>
            </a:r>
          </a:p>
        </p:txBody>
      </p:sp>
      <p:sp>
        <p:nvSpPr>
          <p:cNvPr id="3" name="Pladsholder til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t>Side </a:t>
            </a:r>
            <a:fld id="{0B738A1A-C5D4-4E1B-AC2F-204C70E5B1CD}" type="slidenum">
              <a:rPr lang="da-DK" altLang="da-DK"/>
              <a:pPr>
                <a:defRPr/>
              </a:pPr>
              <a:t>‹nr.›</a:t>
            </a:fld>
            <a:endParaRPr lang="da-DK" altLang="da-DK"/>
          </a:p>
        </p:txBody>
      </p:sp>
    </p:spTree>
    <p:extLst>
      <p:ext uri="{BB962C8B-B14F-4D97-AF65-F5344CB8AC3E}">
        <p14:creationId xmlns:p14="http://schemas.microsoft.com/office/powerpoint/2010/main" val="1576736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dirty="0"/>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dirty="0"/>
              <a:t>Side </a:t>
            </a:r>
            <a:fld id="{819413C2-66E7-4B08-8961-00DF567F77CB}" type="slidenum">
              <a:rPr lang="da-DK" altLang="da-DK"/>
              <a:pPr>
                <a:defRPr/>
              </a:pPr>
              <a:t>‹nr.›</a:t>
            </a:fld>
            <a:endParaRPr lang="da-DK" altLang="da-DK" dirty="0"/>
          </a:p>
        </p:txBody>
      </p:sp>
    </p:spTree>
    <p:extLst>
      <p:ext uri="{BB962C8B-B14F-4D97-AF65-F5344CB8AC3E}">
        <p14:creationId xmlns:p14="http://schemas.microsoft.com/office/powerpoint/2010/main" val="3640763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DD18F39F-8565-407E-A1CC-AD864A595889}"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136832345"/>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5"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t>Side </a:t>
            </a:r>
            <a:fld id="{9E0CE7B2-CA05-41D6-B645-D436E574DA12}" type="slidenum">
              <a:rPr lang="da-DK" altLang="da-DK"/>
              <a:pPr>
                <a:defRPr/>
              </a:pPr>
              <a:t>‹nr.›</a:t>
            </a:fld>
            <a:endParaRPr lang="da-DK" altLang="da-DK"/>
          </a:p>
        </p:txBody>
      </p:sp>
    </p:spTree>
    <p:extLst>
      <p:ext uri="{BB962C8B-B14F-4D97-AF65-F5344CB8AC3E}">
        <p14:creationId xmlns:p14="http://schemas.microsoft.com/office/powerpoint/2010/main" val="3911133666"/>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a-DK"/>
              <a:t>Klik for at redigere i master</a:t>
            </a:r>
          </a:p>
        </p:txBody>
      </p:sp>
      <p:sp>
        <p:nvSpPr>
          <p:cNvPr id="3" name="Pladsholder til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630238" y="2505075"/>
            <a:ext cx="386873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29150" y="2505075"/>
            <a:ext cx="38877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9" name="Rectangle 6"/>
          <p:cNvSpPr>
            <a:spLocks noGrp="1" noChangeArrowheads="1"/>
          </p:cNvSpPr>
          <p:nvPr>
            <p:ph type="sldNum" sz="quarter" idx="12"/>
          </p:nvPr>
        </p:nvSpPr>
        <p:spPr>
          <a:ln/>
        </p:spPr>
        <p:txBody>
          <a:bodyPr/>
          <a:lstStyle>
            <a:lvl1pPr>
              <a:defRPr/>
            </a:lvl1pPr>
          </a:lstStyle>
          <a:p>
            <a:pPr>
              <a:defRPr/>
            </a:pPr>
            <a:r>
              <a:rPr lang="da-DK" altLang="da-DK"/>
              <a:t>Side </a:t>
            </a:r>
            <a:fld id="{792C7EE8-6E55-4F2F-96AE-477BEBE014A4}" type="slidenum">
              <a:rPr lang="da-DK" altLang="da-DK"/>
              <a:pPr>
                <a:defRPr/>
              </a:pPr>
              <a:t>‹nr.›</a:t>
            </a:fld>
            <a:endParaRPr lang="da-DK" altLang="da-DK"/>
          </a:p>
        </p:txBody>
      </p:sp>
    </p:spTree>
    <p:extLst>
      <p:ext uri="{BB962C8B-B14F-4D97-AF65-F5344CB8AC3E}">
        <p14:creationId xmlns:p14="http://schemas.microsoft.com/office/powerpoint/2010/main" val="281711623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a:t>Side </a:t>
            </a:r>
            <a:fld id="{8C089B0F-E60B-408F-B078-B0935598DA75}" type="slidenum">
              <a:rPr lang="da-DK" altLang="da-DK"/>
              <a:pPr>
                <a:defRPr/>
              </a:pPr>
              <a:t>‹nr.›</a:t>
            </a:fld>
            <a:endParaRPr lang="da-DK" altLang="da-DK"/>
          </a:p>
        </p:txBody>
      </p:sp>
    </p:spTree>
    <p:extLst>
      <p:ext uri="{BB962C8B-B14F-4D97-AF65-F5344CB8AC3E}">
        <p14:creationId xmlns:p14="http://schemas.microsoft.com/office/powerpoint/2010/main" val="3897819259"/>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4" name="Rectangle 6"/>
          <p:cNvSpPr>
            <a:spLocks noGrp="1" noChangeArrowheads="1"/>
          </p:cNvSpPr>
          <p:nvPr>
            <p:ph type="sldNum" sz="quarter" idx="12"/>
          </p:nvPr>
        </p:nvSpPr>
        <p:spPr>
          <a:ln/>
        </p:spPr>
        <p:txBody>
          <a:bodyPr/>
          <a:lstStyle>
            <a:lvl1pPr>
              <a:defRPr/>
            </a:lvl1pPr>
          </a:lstStyle>
          <a:p>
            <a:pPr>
              <a:defRPr/>
            </a:pPr>
            <a:r>
              <a:rPr lang="da-DK" altLang="da-DK"/>
              <a:t>Side </a:t>
            </a:r>
            <a:fld id="{16C580EC-72B2-4187-9CB4-B6A0DE837577}" type="slidenum">
              <a:rPr lang="da-DK" altLang="da-DK"/>
              <a:pPr>
                <a:defRPr/>
              </a:pPr>
              <a:t>‹nr.›</a:t>
            </a:fld>
            <a:endParaRPr lang="da-DK" altLang="da-DK"/>
          </a:p>
        </p:txBody>
      </p:sp>
    </p:spTree>
    <p:extLst>
      <p:ext uri="{BB962C8B-B14F-4D97-AF65-F5344CB8AC3E}">
        <p14:creationId xmlns:p14="http://schemas.microsoft.com/office/powerpoint/2010/main" val="28890776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a-DK"/>
              <a:t>Klik for at redigere i master</a:t>
            </a:r>
          </a:p>
        </p:txBody>
      </p:sp>
      <p:sp>
        <p:nvSpPr>
          <p:cNvPr id="3" name="Pladsholder til ind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t>Side </a:t>
            </a:r>
            <a:fld id="{445319DB-A7F0-42BB-98B0-B60179F96088}" type="slidenum">
              <a:rPr lang="da-DK" altLang="da-DK"/>
              <a:pPr>
                <a:defRPr/>
              </a:pPr>
              <a:t>‹nr.›</a:t>
            </a:fld>
            <a:endParaRPr lang="da-DK" altLang="da-DK"/>
          </a:p>
        </p:txBody>
      </p:sp>
    </p:spTree>
    <p:extLst>
      <p:ext uri="{BB962C8B-B14F-4D97-AF65-F5344CB8AC3E}">
        <p14:creationId xmlns:p14="http://schemas.microsoft.com/office/powerpoint/2010/main" val="1333779769"/>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a-DK"/>
              <a:t>Klik for at redigere i master</a:t>
            </a:r>
          </a:p>
        </p:txBody>
      </p:sp>
      <p:sp>
        <p:nvSpPr>
          <p:cNvPr id="3" name="Pladsholder til bille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t>Side </a:t>
            </a:r>
            <a:fld id="{4E4AE067-3091-4C06-B583-EAD2AF03B407}" type="slidenum">
              <a:rPr lang="da-DK" altLang="da-DK"/>
              <a:pPr>
                <a:defRPr/>
              </a:pPr>
              <a:t>‹nr.›</a:t>
            </a:fld>
            <a:endParaRPr lang="da-DK" altLang="da-DK"/>
          </a:p>
        </p:txBody>
      </p:sp>
    </p:spTree>
    <p:extLst>
      <p:ext uri="{BB962C8B-B14F-4D97-AF65-F5344CB8AC3E}">
        <p14:creationId xmlns:p14="http://schemas.microsoft.com/office/powerpoint/2010/main" val="4190306911"/>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t>Side </a:t>
            </a:r>
            <a:fld id="{5AFDE930-827E-4570-AD24-FC47EF83A8B4}" type="slidenum">
              <a:rPr lang="da-DK" altLang="da-DK"/>
              <a:pPr>
                <a:defRPr/>
              </a:pPr>
              <a:t>‹nr.›</a:t>
            </a:fld>
            <a:endParaRPr lang="da-DK" altLang="da-DK"/>
          </a:p>
        </p:txBody>
      </p:sp>
    </p:spTree>
    <p:extLst>
      <p:ext uri="{BB962C8B-B14F-4D97-AF65-F5344CB8AC3E}">
        <p14:creationId xmlns:p14="http://schemas.microsoft.com/office/powerpoint/2010/main" val="171495964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t>Side </a:t>
            </a:r>
            <a:fld id="{92F145D4-353E-484D-8A61-16BF55F55D26}" type="slidenum">
              <a:rPr lang="da-DK" altLang="da-DK"/>
              <a:pPr>
                <a:defRPr/>
              </a:pPr>
              <a:t>‹nr.›</a:t>
            </a:fld>
            <a:endParaRPr lang="da-DK" altLang="da-DK"/>
          </a:p>
        </p:txBody>
      </p:sp>
    </p:spTree>
    <p:extLst>
      <p:ext uri="{BB962C8B-B14F-4D97-AF65-F5344CB8AC3E}">
        <p14:creationId xmlns:p14="http://schemas.microsoft.com/office/powerpoint/2010/main" val="404395893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574675" y="741363"/>
            <a:ext cx="6478588" cy="54959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a:t>Side </a:t>
            </a:r>
            <a:fld id="{86DB77A2-B09D-44FF-BBB0-6B7D6412717F}" type="slidenum">
              <a:rPr lang="da-DK" altLang="da-DK"/>
              <a:pPr>
                <a:defRPr/>
              </a:pPr>
              <a:t>‹nr.›</a:t>
            </a:fld>
            <a:endParaRPr lang="da-DK" altLang="da-DK"/>
          </a:p>
        </p:txBody>
      </p:sp>
    </p:spTree>
    <p:extLst>
      <p:ext uri="{BB962C8B-B14F-4D97-AF65-F5344CB8AC3E}">
        <p14:creationId xmlns:p14="http://schemas.microsoft.com/office/powerpoint/2010/main" val="1026276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3889375"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t>Side </a:t>
            </a:r>
            <a:fld id="{08FE2C02-85DE-4E48-B812-111EF4F5C0AE}" type="slidenum">
              <a:rPr lang="da-DK" altLang="da-DK"/>
              <a:pPr>
                <a:defRPr/>
              </a:pPr>
              <a:t>‹nr.›</a:t>
            </a:fld>
            <a:endParaRPr lang="da-DK" altLang="da-DK"/>
          </a:p>
        </p:txBody>
      </p:sp>
    </p:spTree>
    <p:extLst>
      <p:ext uri="{BB962C8B-B14F-4D97-AF65-F5344CB8AC3E}">
        <p14:creationId xmlns:p14="http://schemas.microsoft.com/office/powerpoint/2010/main" val="1296265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7559AABC-0AFB-48FA-B4B1-F20E6F9C21A9}"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59917896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5" y="2089150"/>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5" y="4238625"/>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7"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8" name="Rectangle 6"/>
          <p:cNvSpPr>
            <a:spLocks noGrp="1" noChangeArrowheads="1"/>
          </p:cNvSpPr>
          <p:nvPr>
            <p:ph type="sldNum" sz="quarter" idx="12"/>
          </p:nvPr>
        </p:nvSpPr>
        <p:spPr>
          <a:ln/>
        </p:spPr>
        <p:txBody>
          <a:bodyPr/>
          <a:lstStyle>
            <a:lvl1pPr>
              <a:defRPr/>
            </a:lvl1pPr>
          </a:lstStyle>
          <a:p>
            <a:pPr>
              <a:defRPr/>
            </a:pPr>
            <a:r>
              <a:rPr lang="da-DK" altLang="da-DK"/>
              <a:t>Side </a:t>
            </a:r>
            <a:fld id="{8411C8C6-822C-4BA7-834B-22B439F74F3C}" type="slidenum">
              <a:rPr lang="da-DK" altLang="da-DK"/>
              <a:pPr>
                <a:defRPr/>
              </a:pPr>
              <a:t>‹nr.›</a:t>
            </a:fld>
            <a:endParaRPr lang="da-DK" altLang="da-DK"/>
          </a:p>
        </p:txBody>
      </p:sp>
    </p:spTree>
    <p:extLst>
      <p:ext uri="{BB962C8B-B14F-4D97-AF65-F5344CB8AC3E}">
        <p14:creationId xmlns:p14="http://schemas.microsoft.com/office/powerpoint/2010/main" val="660717946"/>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defRPr/>
            </a:pPr>
            <a:endParaRPr lang="da-DK" altLang="da-DK"/>
          </a:p>
        </p:txBody>
      </p:sp>
      <p:pic>
        <p:nvPicPr>
          <p:cNvPr id="5" name="Picture 11"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3" y="741363"/>
            <a:ext cx="6296025" cy="4056062"/>
          </a:xfrm>
        </p:spPr>
        <p:txBody>
          <a:bodyPr bIns="0" anchor="ctr"/>
          <a:lstStyle>
            <a:lvl1pPr>
              <a:lnSpc>
                <a:spcPts val="8500"/>
              </a:lnSpc>
              <a:defRPr sz="11000" b="0">
                <a:solidFill>
                  <a:srgbClr val="11B3CD"/>
                </a:solidFill>
                <a:latin typeface="Times New Roman" panose="02020603050405020304" pitchFamily="18" charset="0"/>
              </a:defRPr>
            </a:lvl1pPr>
          </a:lstStyle>
          <a:p>
            <a:pPr lvl="0"/>
            <a:r>
              <a:rPr lang="da-DK" altLang="da-DK" noProof="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anose="020B0604030504040204" pitchFamily="34" charset="0"/>
              </a:defRPr>
            </a:lvl1pPr>
          </a:lstStyle>
          <a:p>
            <a:pPr lvl="0"/>
            <a:r>
              <a:rPr lang="da-DK" altLang="da-DK" noProof="0"/>
              <a:t>Click to edit Master subtitle style</a:t>
            </a:r>
          </a:p>
        </p:txBody>
      </p:sp>
      <p:sp>
        <p:nvSpPr>
          <p:cNvPr id="6" name="Rectangle 7"/>
          <p:cNvSpPr>
            <a:spLocks noGrp="1" noChangeArrowheads="1"/>
          </p:cNvSpPr>
          <p:nvPr>
            <p:ph type="dt" sz="half" idx="10"/>
          </p:nvPr>
        </p:nvSpPr>
        <p:spPr/>
        <p:txBody>
          <a:bodyPr/>
          <a:lstStyle>
            <a:lvl1pPr>
              <a:defRPr smtClean="0"/>
            </a:lvl1pPr>
          </a:lstStyle>
          <a:p>
            <a:pPr>
              <a:defRPr/>
            </a:pPr>
            <a:endParaRPr lang="da-DK" altLang="da-DK"/>
          </a:p>
        </p:txBody>
      </p:sp>
      <p:sp>
        <p:nvSpPr>
          <p:cNvPr id="7" name="Rectangle 8"/>
          <p:cNvSpPr>
            <a:spLocks noGrp="1" noChangeArrowheads="1"/>
          </p:cNvSpPr>
          <p:nvPr>
            <p:ph type="ftr" sz="quarter" idx="11"/>
          </p:nvPr>
        </p:nvSpPr>
        <p:spPr/>
        <p:txBody>
          <a:bodyPr/>
          <a:lstStyle>
            <a:lvl1pPr>
              <a:defRPr/>
            </a:lvl1pPr>
          </a:lstStyle>
          <a:p>
            <a:pPr>
              <a:defRPr/>
            </a:pPr>
            <a:endParaRPr lang="da-DK" altLang="da-DK"/>
          </a:p>
        </p:txBody>
      </p:sp>
      <p:sp>
        <p:nvSpPr>
          <p:cNvPr id="8" name="Rectangle 9"/>
          <p:cNvSpPr>
            <a:spLocks noGrp="1" noChangeArrowheads="1"/>
          </p:cNvSpPr>
          <p:nvPr>
            <p:ph type="sldNum" sz="quarter" idx="12"/>
          </p:nvPr>
        </p:nvSpPr>
        <p:spPr/>
        <p:txBody>
          <a:bodyPr/>
          <a:lstStyle>
            <a:lvl1pPr>
              <a:defRPr/>
            </a:lvl1pPr>
          </a:lstStyle>
          <a:p>
            <a:pPr>
              <a:defRPr/>
            </a:pPr>
            <a:r>
              <a:rPr lang="da-DK" altLang="da-DK"/>
              <a:t>Side </a:t>
            </a:r>
            <a:fld id="{857E4225-8A5E-489B-81CD-0514405B96DF}" type="slidenum">
              <a:rPr lang="da-DK" altLang="da-DK"/>
              <a:pPr>
                <a:defRPr/>
              </a:pPr>
              <a:t>‹nr.›</a:t>
            </a:fld>
            <a:endParaRPr lang="da-DK" altLang="da-DK"/>
          </a:p>
        </p:txBody>
      </p:sp>
    </p:spTree>
    <p:extLst>
      <p:ext uri="{BB962C8B-B14F-4D97-AF65-F5344CB8AC3E}">
        <p14:creationId xmlns:p14="http://schemas.microsoft.com/office/powerpoint/2010/main" val="224456729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t>Side </a:t>
            </a:r>
            <a:fld id="{D6D11B10-68DE-4642-822A-24AE63D81EF7}" type="slidenum">
              <a:rPr lang="da-DK" altLang="da-DK"/>
              <a:pPr>
                <a:defRPr/>
              </a:pPr>
              <a:t>‹nr.›</a:t>
            </a:fld>
            <a:endParaRPr lang="da-DK" altLang="da-DK"/>
          </a:p>
        </p:txBody>
      </p:sp>
    </p:spTree>
    <p:extLst>
      <p:ext uri="{BB962C8B-B14F-4D97-AF65-F5344CB8AC3E}">
        <p14:creationId xmlns:p14="http://schemas.microsoft.com/office/powerpoint/2010/main" val="87397894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a-DK"/>
              <a:t>Klik for at redigere i master</a:t>
            </a:r>
          </a:p>
        </p:txBody>
      </p:sp>
      <p:sp>
        <p:nvSpPr>
          <p:cNvPr id="3" name="Pladsholder til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t>Side </a:t>
            </a:r>
            <a:fld id="{405C92C3-DF56-4E2B-A0AF-4F3334BB2317}" type="slidenum">
              <a:rPr lang="da-DK" altLang="da-DK"/>
              <a:pPr>
                <a:defRPr/>
              </a:pPr>
              <a:t>‹nr.›</a:t>
            </a:fld>
            <a:endParaRPr lang="da-DK" altLang="da-DK"/>
          </a:p>
        </p:txBody>
      </p:sp>
    </p:spTree>
    <p:extLst>
      <p:ext uri="{BB962C8B-B14F-4D97-AF65-F5344CB8AC3E}">
        <p14:creationId xmlns:p14="http://schemas.microsoft.com/office/powerpoint/2010/main" val="101822434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5"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t>Side </a:t>
            </a:r>
            <a:fld id="{3AF3AD87-F08C-45B9-B3A0-AECD75C8C962}" type="slidenum">
              <a:rPr lang="da-DK" altLang="da-DK"/>
              <a:pPr>
                <a:defRPr/>
              </a:pPr>
              <a:t>‹nr.›</a:t>
            </a:fld>
            <a:endParaRPr lang="da-DK" altLang="da-DK"/>
          </a:p>
        </p:txBody>
      </p:sp>
    </p:spTree>
    <p:extLst>
      <p:ext uri="{BB962C8B-B14F-4D97-AF65-F5344CB8AC3E}">
        <p14:creationId xmlns:p14="http://schemas.microsoft.com/office/powerpoint/2010/main" val="324709073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a-DK"/>
              <a:t>Klik for at redigere i master</a:t>
            </a:r>
          </a:p>
        </p:txBody>
      </p:sp>
      <p:sp>
        <p:nvSpPr>
          <p:cNvPr id="3" name="Pladsholder til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630238" y="2505075"/>
            <a:ext cx="386873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29150" y="2505075"/>
            <a:ext cx="38877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8"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9" name="Rectangle 6"/>
          <p:cNvSpPr>
            <a:spLocks noGrp="1" noChangeArrowheads="1"/>
          </p:cNvSpPr>
          <p:nvPr>
            <p:ph type="sldNum" sz="quarter" idx="12"/>
          </p:nvPr>
        </p:nvSpPr>
        <p:spPr>
          <a:ln/>
        </p:spPr>
        <p:txBody>
          <a:bodyPr/>
          <a:lstStyle>
            <a:lvl1pPr>
              <a:defRPr/>
            </a:lvl1pPr>
          </a:lstStyle>
          <a:p>
            <a:pPr>
              <a:defRPr/>
            </a:pPr>
            <a:r>
              <a:rPr lang="da-DK" altLang="da-DK"/>
              <a:t>Side </a:t>
            </a:r>
            <a:fld id="{2C186500-1D2E-47DF-A898-4D50D15D1CCA}" type="slidenum">
              <a:rPr lang="da-DK" altLang="da-DK"/>
              <a:pPr>
                <a:defRPr/>
              </a:pPr>
              <a:t>‹nr.›</a:t>
            </a:fld>
            <a:endParaRPr lang="da-DK" altLang="da-DK"/>
          </a:p>
        </p:txBody>
      </p:sp>
    </p:spTree>
    <p:extLst>
      <p:ext uri="{BB962C8B-B14F-4D97-AF65-F5344CB8AC3E}">
        <p14:creationId xmlns:p14="http://schemas.microsoft.com/office/powerpoint/2010/main" val="388345198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a:t>Side </a:t>
            </a:r>
            <a:fld id="{FDB45E41-77C7-4B9E-8FA3-ACE3FAC660C7}" type="slidenum">
              <a:rPr lang="da-DK" altLang="da-DK"/>
              <a:pPr>
                <a:defRPr/>
              </a:pPr>
              <a:t>‹nr.›</a:t>
            </a:fld>
            <a:endParaRPr lang="da-DK" altLang="da-DK"/>
          </a:p>
        </p:txBody>
      </p:sp>
    </p:spTree>
    <p:extLst>
      <p:ext uri="{BB962C8B-B14F-4D97-AF65-F5344CB8AC3E}">
        <p14:creationId xmlns:p14="http://schemas.microsoft.com/office/powerpoint/2010/main" val="1920349518"/>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3"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4" name="Rectangle 6"/>
          <p:cNvSpPr>
            <a:spLocks noGrp="1" noChangeArrowheads="1"/>
          </p:cNvSpPr>
          <p:nvPr>
            <p:ph type="sldNum" sz="quarter" idx="12"/>
          </p:nvPr>
        </p:nvSpPr>
        <p:spPr>
          <a:ln/>
        </p:spPr>
        <p:txBody>
          <a:bodyPr/>
          <a:lstStyle>
            <a:lvl1pPr>
              <a:defRPr/>
            </a:lvl1pPr>
          </a:lstStyle>
          <a:p>
            <a:pPr>
              <a:defRPr/>
            </a:pPr>
            <a:r>
              <a:rPr lang="da-DK" altLang="da-DK"/>
              <a:t>Side </a:t>
            </a:r>
            <a:fld id="{06248E6A-F207-48AA-BEEB-47EF07BEF163}" type="slidenum">
              <a:rPr lang="da-DK" altLang="da-DK"/>
              <a:pPr>
                <a:defRPr/>
              </a:pPr>
              <a:t>‹nr.›</a:t>
            </a:fld>
            <a:endParaRPr lang="da-DK" altLang="da-DK"/>
          </a:p>
        </p:txBody>
      </p:sp>
    </p:spTree>
    <p:extLst>
      <p:ext uri="{BB962C8B-B14F-4D97-AF65-F5344CB8AC3E}">
        <p14:creationId xmlns:p14="http://schemas.microsoft.com/office/powerpoint/2010/main" val="68646535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a-DK"/>
              <a:t>Klik for at redigere i master</a:t>
            </a:r>
          </a:p>
        </p:txBody>
      </p:sp>
      <p:sp>
        <p:nvSpPr>
          <p:cNvPr id="3" name="Pladsholder til ind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t>Side </a:t>
            </a:r>
            <a:fld id="{EC059CD4-DC4E-45C9-935E-CE1197413754}" type="slidenum">
              <a:rPr lang="da-DK" altLang="da-DK"/>
              <a:pPr>
                <a:defRPr/>
              </a:pPr>
              <a:t>‹nr.›</a:t>
            </a:fld>
            <a:endParaRPr lang="da-DK" altLang="da-DK"/>
          </a:p>
        </p:txBody>
      </p:sp>
    </p:spTree>
    <p:extLst>
      <p:ext uri="{BB962C8B-B14F-4D97-AF65-F5344CB8AC3E}">
        <p14:creationId xmlns:p14="http://schemas.microsoft.com/office/powerpoint/2010/main" val="53689957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a-DK"/>
              <a:t>Klik for at redigere i master</a:t>
            </a:r>
          </a:p>
        </p:txBody>
      </p:sp>
      <p:sp>
        <p:nvSpPr>
          <p:cNvPr id="3" name="Pladsholder til bille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t>Side </a:t>
            </a:r>
            <a:fld id="{14CB9BB8-BF10-4CF9-B93B-C80765863D49}" type="slidenum">
              <a:rPr lang="da-DK" altLang="da-DK"/>
              <a:pPr>
                <a:defRPr/>
              </a:pPr>
              <a:t>‹nr.›</a:t>
            </a:fld>
            <a:endParaRPr lang="da-DK" altLang="da-DK"/>
          </a:p>
        </p:txBody>
      </p:sp>
    </p:spTree>
    <p:extLst>
      <p:ext uri="{BB962C8B-B14F-4D97-AF65-F5344CB8AC3E}">
        <p14:creationId xmlns:p14="http://schemas.microsoft.com/office/powerpoint/2010/main" val="51976049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ADD7B8FC-CB35-4DB4-843D-336045A90A3C}"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178057140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t>Side </a:t>
            </a:r>
            <a:fld id="{B8549AA0-CC9E-46C0-B161-C5027C7F57BF}" type="slidenum">
              <a:rPr lang="da-DK" altLang="da-DK"/>
              <a:pPr>
                <a:defRPr/>
              </a:pPr>
              <a:t>‹nr.›</a:t>
            </a:fld>
            <a:endParaRPr lang="da-DK" altLang="da-DK"/>
          </a:p>
        </p:txBody>
      </p:sp>
    </p:spTree>
    <p:extLst>
      <p:ext uri="{BB962C8B-B14F-4D97-AF65-F5344CB8AC3E}">
        <p14:creationId xmlns:p14="http://schemas.microsoft.com/office/powerpoint/2010/main" val="335556865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t>Side </a:t>
            </a:r>
            <a:fld id="{15D53174-B608-4ACB-9271-242B2A144782}" type="slidenum">
              <a:rPr lang="da-DK" altLang="da-DK"/>
              <a:pPr>
                <a:defRPr/>
              </a:pPr>
              <a:t>‹nr.›</a:t>
            </a:fld>
            <a:endParaRPr lang="da-DK" altLang="da-DK"/>
          </a:p>
        </p:txBody>
      </p:sp>
    </p:spTree>
    <p:extLst>
      <p:ext uri="{BB962C8B-B14F-4D97-AF65-F5344CB8AC3E}">
        <p14:creationId xmlns:p14="http://schemas.microsoft.com/office/powerpoint/2010/main" val="134793089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574675" y="741363"/>
            <a:ext cx="6478588" cy="54959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4"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a:t>Side </a:t>
            </a:r>
            <a:fld id="{C13943F3-772B-41AC-901B-A3B65312DF14}" type="slidenum">
              <a:rPr lang="da-DK" altLang="da-DK"/>
              <a:pPr>
                <a:defRPr/>
              </a:pPr>
              <a:t>‹nr.›</a:t>
            </a:fld>
            <a:endParaRPr lang="da-DK" altLang="da-DK"/>
          </a:p>
        </p:txBody>
      </p:sp>
    </p:spTree>
    <p:extLst>
      <p:ext uri="{BB962C8B-B14F-4D97-AF65-F5344CB8AC3E}">
        <p14:creationId xmlns:p14="http://schemas.microsoft.com/office/powerpoint/2010/main" val="1099140196"/>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3889375"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t>Side </a:t>
            </a:r>
            <a:fld id="{5EAE6764-6209-4240-B9C1-14FF5152EB78}" type="slidenum">
              <a:rPr lang="da-DK" altLang="da-DK"/>
              <a:pPr>
                <a:defRPr/>
              </a:pPr>
              <a:t>‹nr.›</a:t>
            </a:fld>
            <a:endParaRPr lang="da-DK" altLang="da-DK"/>
          </a:p>
        </p:txBody>
      </p:sp>
    </p:spTree>
    <p:extLst>
      <p:ext uri="{BB962C8B-B14F-4D97-AF65-F5344CB8AC3E}">
        <p14:creationId xmlns:p14="http://schemas.microsoft.com/office/powerpoint/2010/main" val="3825953198"/>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5" y="2089150"/>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5" y="4238625"/>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ltLang="da-DK"/>
          </a:p>
        </p:txBody>
      </p:sp>
      <p:sp>
        <p:nvSpPr>
          <p:cNvPr id="7" name="Rectangle 5"/>
          <p:cNvSpPr>
            <a:spLocks noGrp="1" noChangeArrowheads="1"/>
          </p:cNvSpPr>
          <p:nvPr>
            <p:ph type="ftr" sz="quarter" idx="11"/>
          </p:nvPr>
        </p:nvSpPr>
        <p:spPr>
          <a:ln/>
        </p:spPr>
        <p:txBody>
          <a:bodyPr/>
          <a:lstStyle>
            <a:lvl1pPr>
              <a:defRPr/>
            </a:lvl1pPr>
          </a:lstStyle>
          <a:p>
            <a:pPr>
              <a:defRPr/>
            </a:pPr>
            <a:endParaRPr lang="da-DK" altLang="da-DK"/>
          </a:p>
        </p:txBody>
      </p:sp>
      <p:sp>
        <p:nvSpPr>
          <p:cNvPr id="8" name="Rectangle 6"/>
          <p:cNvSpPr>
            <a:spLocks noGrp="1" noChangeArrowheads="1"/>
          </p:cNvSpPr>
          <p:nvPr>
            <p:ph type="sldNum" sz="quarter" idx="12"/>
          </p:nvPr>
        </p:nvSpPr>
        <p:spPr>
          <a:ln/>
        </p:spPr>
        <p:txBody>
          <a:bodyPr/>
          <a:lstStyle>
            <a:lvl1pPr>
              <a:defRPr/>
            </a:lvl1pPr>
          </a:lstStyle>
          <a:p>
            <a:pPr>
              <a:defRPr/>
            </a:pPr>
            <a:r>
              <a:rPr lang="da-DK" altLang="da-DK"/>
              <a:t>Side </a:t>
            </a:r>
            <a:fld id="{F43A061A-0EC8-4185-B499-AF6B2DA872BC}" type="slidenum">
              <a:rPr lang="da-DK" altLang="da-DK"/>
              <a:pPr>
                <a:defRPr/>
              </a:pPr>
              <a:t>‹nr.›</a:t>
            </a:fld>
            <a:endParaRPr lang="da-DK" altLang="da-DK"/>
          </a:p>
        </p:txBody>
      </p:sp>
    </p:spTree>
    <p:extLst>
      <p:ext uri="{BB962C8B-B14F-4D97-AF65-F5344CB8AC3E}">
        <p14:creationId xmlns:p14="http://schemas.microsoft.com/office/powerpoint/2010/main" val="255437146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3082"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3074" name="Rectangle 2"/>
          <p:cNvSpPr>
            <a:spLocks noGrp="1" noChangeArrowheads="1"/>
          </p:cNvSpPr>
          <p:nvPr>
            <p:ph type="ctrTitle"/>
          </p:nvPr>
        </p:nvSpPr>
        <p:spPr>
          <a:xfrm>
            <a:off x="760413" y="741363"/>
            <a:ext cx="6296025" cy="4056062"/>
          </a:xfrm>
        </p:spPr>
        <p:txBody>
          <a:bodyPr bIns="0"/>
          <a:lstStyle>
            <a:lvl1pPr>
              <a:lnSpc>
                <a:spcPts val="8500"/>
              </a:lnSpc>
              <a:defRPr sz="9000">
                <a:solidFill>
                  <a:srgbClr val="11B3CD"/>
                </a:solidFill>
              </a:defRPr>
            </a:lvl1pPr>
          </a:lstStyle>
          <a:p>
            <a:pPr lvl="0"/>
            <a:r>
              <a:rPr lang="da-DK" altLang="da-DK" noProof="0"/>
              <a:t>Klik for at redigere i master</a:t>
            </a:r>
          </a:p>
        </p:txBody>
      </p:sp>
      <p:sp>
        <p:nvSpPr>
          <p:cNvPr id="3075" name="Rectangle 3"/>
          <p:cNvSpPr>
            <a:spLocks noGrp="1" noChangeArrowheads="1"/>
          </p:cNvSpPr>
          <p:nvPr>
            <p:ph type="subTitle" idx="1"/>
          </p:nvPr>
        </p:nvSpPr>
        <p:spPr>
          <a:xfrm>
            <a:off x="854075" y="4800600"/>
            <a:ext cx="6192838" cy="1473200"/>
          </a:xfrm>
        </p:spPr>
        <p:txBody>
          <a:bodyPr/>
          <a:lstStyle>
            <a:lvl1pPr>
              <a:lnSpc>
                <a:spcPts val="2500"/>
              </a:lnSpc>
              <a:defRPr sz="2100"/>
            </a:lvl1pPr>
          </a:lstStyle>
          <a:p>
            <a:pPr lvl="0"/>
            <a:r>
              <a:rPr lang="da-DK" altLang="da-DK" noProof="0"/>
              <a:t>Klik for at redigere i master</a:t>
            </a:r>
          </a:p>
        </p:txBody>
      </p:sp>
      <p:sp>
        <p:nvSpPr>
          <p:cNvPr id="3079" name="Rectangle 7"/>
          <p:cNvSpPr>
            <a:spLocks noGrp="1" noChangeArrowheads="1"/>
          </p:cNvSpPr>
          <p:nvPr>
            <p:ph type="dt" sz="half" idx="2"/>
          </p:nvPr>
        </p:nvSpPr>
        <p:spPr/>
        <p:txBody>
          <a:bodyPr/>
          <a:lstStyle>
            <a:lvl1pPr>
              <a:defRPr/>
            </a:lvl1pPr>
          </a:lstStyle>
          <a:p>
            <a:fld id="{DB22AE12-7AAC-4775-B8D1-61881968AE6A}" type="datetime3">
              <a:rPr lang="da-DK" altLang="da-DK"/>
              <a:pPr/>
              <a:t>22.05.2018</a:t>
            </a:fld>
            <a:endParaRPr lang="da-DK" altLang="da-DK"/>
          </a:p>
        </p:txBody>
      </p:sp>
      <p:sp>
        <p:nvSpPr>
          <p:cNvPr id="3080" name="Rectangle 8"/>
          <p:cNvSpPr>
            <a:spLocks noGrp="1" noChangeArrowheads="1"/>
          </p:cNvSpPr>
          <p:nvPr>
            <p:ph type="ftr" sz="quarter" idx="3"/>
          </p:nvPr>
        </p:nvSpPr>
        <p:spPr/>
        <p:txBody>
          <a:bodyPr/>
          <a:lstStyle>
            <a:lvl1pPr>
              <a:defRPr/>
            </a:lvl1pPr>
          </a:lstStyle>
          <a:p>
            <a:r>
              <a:rPr lang="da-DK" altLang="da-DK"/>
              <a:t>Titel - Ændre dato og Titel i Vis &gt; Hoved/Sidefod</a:t>
            </a:r>
          </a:p>
        </p:txBody>
      </p:sp>
      <p:sp>
        <p:nvSpPr>
          <p:cNvPr id="3081" name="Rectangle 9"/>
          <p:cNvSpPr>
            <a:spLocks noGrp="1" noChangeArrowheads="1"/>
          </p:cNvSpPr>
          <p:nvPr>
            <p:ph type="sldNum" sz="quarter" idx="4"/>
          </p:nvPr>
        </p:nvSpPr>
        <p:spPr/>
        <p:txBody>
          <a:bodyPr/>
          <a:lstStyle>
            <a:lvl1pPr>
              <a:defRPr/>
            </a:lvl1pPr>
          </a:lstStyle>
          <a:p>
            <a:r>
              <a:rPr lang="da-DK" altLang="da-DK"/>
              <a:t>Side </a:t>
            </a:r>
            <a:fld id="{5682100B-3C25-4838-97DA-0DF98A55F399}" type="slidenum">
              <a:rPr lang="da-DK" altLang="da-DK"/>
              <a:pPr/>
              <a:t>‹nr.›</a:t>
            </a:fld>
            <a:endParaRPr lang="da-DK" altLang="da-DK"/>
          </a:p>
        </p:txBody>
      </p:sp>
      <p:pic>
        <p:nvPicPr>
          <p:cNvPr id="3083"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404597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fld id="{24FB71EE-AC42-46EA-88D4-FBE16B03E359}" type="datetime3">
              <a:rPr lang="da-DK" altLang="da-DK"/>
              <a:pPr/>
              <a:t>22.05.2018</a:t>
            </a:fld>
            <a:endParaRPr lang="da-DK" altLang="da-DK"/>
          </a:p>
        </p:txBody>
      </p:sp>
      <p:sp>
        <p:nvSpPr>
          <p:cNvPr id="5" name="Pladsholder til sidefod 4"/>
          <p:cNvSpPr>
            <a:spLocks noGrp="1"/>
          </p:cNvSpPr>
          <p:nvPr>
            <p:ph type="ftr" sz="quarter" idx="11"/>
          </p:nvPr>
        </p:nvSpPr>
        <p:spPr/>
        <p:txBody>
          <a:bodyPr/>
          <a:lstStyle>
            <a:lvl1pPr>
              <a:defRPr/>
            </a:lvl1pPr>
          </a:lstStyle>
          <a:p>
            <a:r>
              <a:rPr lang="da-DK" altLang="da-DK"/>
              <a:t>Titel - Ændre dato og Titel i Vis &gt; Hoved/Sidefod</a:t>
            </a:r>
          </a:p>
        </p:txBody>
      </p:sp>
      <p:sp>
        <p:nvSpPr>
          <p:cNvPr id="6" name="Pladsholder til diasnummer 5"/>
          <p:cNvSpPr>
            <a:spLocks noGrp="1"/>
          </p:cNvSpPr>
          <p:nvPr>
            <p:ph type="sldNum" sz="quarter" idx="12"/>
          </p:nvPr>
        </p:nvSpPr>
        <p:spPr/>
        <p:txBody>
          <a:bodyPr/>
          <a:lstStyle>
            <a:lvl1pPr>
              <a:defRPr/>
            </a:lvl1pPr>
          </a:lstStyle>
          <a:p>
            <a:r>
              <a:rPr lang="da-DK" altLang="da-DK"/>
              <a:t>Side </a:t>
            </a:r>
            <a:fld id="{AEDD6E89-8B2E-4A34-B042-3839076914DD}" type="slidenum">
              <a:rPr lang="da-DK" altLang="da-DK"/>
              <a:pPr/>
              <a:t>‹nr.›</a:t>
            </a:fld>
            <a:endParaRPr lang="da-DK" altLang="da-DK"/>
          </a:p>
        </p:txBody>
      </p:sp>
    </p:spTree>
    <p:extLst>
      <p:ext uri="{BB962C8B-B14F-4D97-AF65-F5344CB8AC3E}">
        <p14:creationId xmlns:p14="http://schemas.microsoft.com/office/powerpoint/2010/main" val="303772479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Pladsholder til dato 3"/>
          <p:cNvSpPr>
            <a:spLocks noGrp="1"/>
          </p:cNvSpPr>
          <p:nvPr>
            <p:ph type="dt" sz="half" idx="10"/>
          </p:nvPr>
        </p:nvSpPr>
        <p:spPr/>
        <p:txBody>
          <a:bodyPr/>
          <a:lstStyle>
            <a:lvl1pPr>
              <a:defRPr/>
            </a:lvl1pPr>
          </a:lstStyle>
          <a:p>
            <a:fld id="{2295DEEC-FDBF-4AD3-8F7B-724247B2DDAE}" type="datetime3">
              <a:rPr lang="da-DK" altLang="da-DK"/>
              <a:pPr/>
              <a:t>22.05.2018</a:t>
            </a:fld>
            <a:endParaRPr lang="da-DK" altLang="da-DK"/>
          </a:p>
        </p:txBody>
      </p:sp>
      <p:sp>
        <p:nvSpPr>
          <p:cNvPr id="5" name="Pladsholder til sidefod 4"/>
          <p:cNvSpPr>
            <a:spLocks noGrp="1"/>
          </p:cNvSpPr>
          <p:nvPr>
            <p:ph type="ftr" sz="quarter" idx="11"/>
          </p:nvPr>
        </p:nvSpPr>
        <p:spPr/>
        <p:txBody>
          <a:bodyPr/>
          <a:lstStyle>
            <a:lvl1pPr>
              <a:defRPr/>
            </a:lvl1pPr>
          </a:lstStyle>
          <a:p>
            <a:r>
              <a:rPr lang="da-DK" altLang="da-DK"/>
              <a:t>Titel - Ændre dato og Titel i Vis &gt; Hoved/Sidefod</a:t>
            </a:r>
          </a:p>
        </p:txBody>
      </p:sp>
      <p:sp>
        <p:nvSpPr>
          <p:cNvPr id="6" name="Pladsholder til diasnummer 5"/>
          <p:cNvSpPr>
            <a:spLocks noGrp="1"/>
          </p:cNvSpPr>
          <p:nvPr>
            <p:ph type="sldNum" sz="quarter" idx="12"/>
          </p:nvPr>
        </p:nvSpPr>
        <p:spPr/>
        <p:txBody>
          <a:bodyPr/>
          <a:lstStyle>
            <a:lvl1pPr>
              <a:defRPr/>
            </a:lvl1pPr>
          </a:lstStyle>
          <a:p>
            <a:r>
              <a:rPr lang="da-DK" altLang="da-DK"/>
              <a:t>Side </a:t>
            </a:r>
            <a:fld id="{468E6190-8BFC-46C4-B545-8ED2A35BAD5E}" type="slidenum">
              <a:rPr lang="da-DK" altLang="da-DK"/>
              <a:pPr/>
              <a:t>‹nr.›</a:t>
            </a:fld>
            <a:endParaRPr lang="da-DK" altLang="da-DK"/>
          </a:p>
        </p:txBody>
      </p:sp>
    </p:spTree>
    <p:extLst>
      <p:ext uri="{BB962C8B-B14F-4D97-AF65-F5344CB8AC3E}">
        <p14:creationId xmlns:p14="http://schemas.microsoft.com/office/powerpoint/2010/main" val="365844261"/>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5" y="2089150"/>
            <a:ext cx="3163888"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lvl1pPr>
              <a:defRPr/>
            </a:lvl1pPr>
          </a:lstStyle>
          <a:p>
            <a:fld id="{7975366A-7846-4B77-BD4A-49C742CE469C}" type="datetime3">
              <a:rPr lang="da-DK" altLang="da-DK"/>
              <a:pPr/>
              <a:t>22.05.2018</a:t>
            </a:fld>
            <a:endParaRPr lang="da-DK" altLang="da-DK"/>
          </a:p>
        </p:txBody>
      </p:sp>
      <p:sp>
        <p:nvSpPr>
          <p:cNvPr id="6" name="Pladsholder til sidefod 5"/>
          <p:cNvSpPr>
            <a:spLocks noGrp="1"/>
          </p:cNvSpPr>
          <p:nvPr>
            <p:ph type="ftr" sz="quarter" idx="11"/>
          </p:nvPr>
        </p:nvSpPr>
        <p:spPr/>
        <p:txBody>
          <a:bodyPr/>
          <a:lstStyle>
            <a:lvl1pPr>
              <a:defRPr/>
            </a:lvl1pPr>
          </a:lstStyle>
          <a:p>
            <a:r>
              <a:rPr lang="da-DK" altLang="da-DK"/>
              <a:t>Titel - Ændre dato og Titel i Vis &gt; Hoved/Sidefod</a:t>
            </a:r>
          </a:p>
        </p:txBody>
      </p:sp>
      <p:sp>
        <p:nvSpPr>
          <p:cNvPr id="7" name="Pladsholder til diasnummer 6"/>
          <p:cNvSpPr>
            <a:spLocks noGrp="1"/>
          </p:cNvSpPr>
          <p:nvPr>
            <p:ph type="sldNum" sz="quarter" idx="12"/>
          </p:nvPr>
        </p:nvSpPr>
        <p:spPr/>
        <p:txBody>
          <a:bodyPr/>
          <a:lstStyle>
            <a:lvl1pPr>
              <a:defRPr/>
            </a:lvl1pPr>
          </a:lstStyle>
          <a:p>
            <a:r>
              <a:rPr lang="da-DK" altLang="da-DK"/>
              <a:t>Side </a:t>
            </a:r>
            <a:fld id="{4059C60A-6A8D-4FD3-AE82-188C74732F3B}" type="slidenum">
              <a:rPr lang="da-DK" altLang="da-DK"/>
              <a:pPr/>
              <a:t>‹nr.›</a:t>
            </a:fld>
            <a:endParaRPr lang="da-DK" altLang="da-DK"/>
          </a:p>
        </p:txBody>
      </p:sp>
    </p:spTree>
    <p:extLst>
      <p:ext uri="{BB962C8B-B14F-4D97-AF65-F5344CB8AC3E}">
        <p14:creationId xmlns:p14="http://schemas.microsoft.com/office/powerpoint/2010/main" val="3344519139"/>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lvl1pPr>
              <a:defRPr/>
            </a:lvl1pPr>
          </a:lstStyle>
          <a:p>
            <a:fld id="{0AFB411F-AAC6-4590-9221-95CA4F189AC3}" type="datetime3">
              <a:rPr lang="da-DK" altLang="da-DK"/>
              <a:pPr/>
              <a:t>22.05.2018</a:t>
            </a:fld>
            <a:endParaRPr lang="da-DK" altLang="da-DK"/>
          </a:p>
        </p:txBody>
      </p:sp>
      <p:sp>
        <p:nvSpPr>
          <p:cNvPr id="8" name="Pladsholder til sidefod 7"/>
          <p:cNvSpPr>
            <a:spLocks noGrp="1"/>
          </p:cNvSpPr>
          <p:nvPr>
            <p:ph type="ftr" sz="quarter" idx="11"/>
          </p:nvPr>
        </p:nvSpPr>
        <p:spPr/>
        <p:txBody>
          <a:bodyPr/>
          <a:lstStyle>
            <a:lvl1pPr>
              <a:defRPr/>
            </a:lvl1pPr>
          </a:lstStyle>
          <a:p>
            <a:r>
              <a:rPr lang="da-DK" altLang="da-DK"/>
              <a:t>Titel - Ændre dato og Titel i Vis &gt; Hoved/Sidefod</a:t>
            </a:r>
          </a:p>
        </p:txBody>
      </p:sp>
      <p:sp>
        <p:nvSpPr>
          <p:cNvPr id="9" name="Pladsholder til diasnummer 8"/>
          <p:cNvSpPr>
            <a:spLocks noGrp="1"/>
          </p:cNvSpPr>
          <p:nvPr>
            <p:ph type="sldNum" sz="quarter" idx="12"/>
          </p:nvPr>
        </p:nvSpPr>
        <p:spPr/>
        <p:txBody>
          <a:bodyPr/>
          <a:lstStyle>
            <a:lvl1pPr>
              <a:defRPr/>
            </a:lvl1pPr>
          </a:lstStyle>
          <a:p>
            <a:r>
              <a:rPr lang="da-DK" altLang="da-DK"/>
              <a:t>Side </a:t>
            </a:r>
            <a:fld id="{78A71B64-358B-4537-9E39-B5F2A7AD17D6}" type="slidenum">
              <a:rPr lang="da-DK" altLang="da-DK"/>
              <a:pPr/>
              <a:t>‹nr.›</a:t>
            </a:fld>
            <a:endParaRPr lang="da-DK" altLang="da-DK"/>
          </a:p>
        </p:txBody>
      </p:sp>
    </p:spTree>
    <p:extLst>
      <p:ext uri="{BB962C8B-B14F-4D97-AF65-F5344CB8AC3E}">
        <p14:creationId xmlns:p14="http://schemas.microsoft.com/office/powerpoint/2010/main" val="12723723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974C7056-37B4-4907-A6B4-5E9C64688B19}"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0117354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lvl1pPr>
              <a:defRPr/>
            </a:lvl1pPr>
          </a:lstStyle>
          <a:p>
            <a:fld id="{E82DA8CD-E1CB-4F76-9FFF-A5C8BBC4C72D}" type="datetime3">
              <a:rPr lang="da-DK" altLang="da-DK"/>
              <a:pPr/>
              <a:t>22.05.2018</a:t>
            </a:fld>
            <a:endParaRPr lang="da-DK" altLang="da-DK"/>
          </a:p>
        </p:txBody>
      </p:sp>
      <p:sp>
        <p:nvSpPr>
          <p:cNvPr id="4" name="Pladsholder til sidefod 3"/>
          <p:cNvSpPr>
            <a:spLocks noGrp="1"/>
          </p:cNvSpPr>
          <p:nvPr>
            <p:ph type="ftr" sz="quarter" idx="11"/>
          </p:nvPr>
        </p:nvSpPr>
        <p:spPr/>
        <p:txBody>
          <a:bodyPr/>
          <a:lstStyle>
            <a:lvl1pPr>
              <a:defRPr/>
            </a:lvl1pPr>
          </a:lstStyle>
          <a:p>
            <a:r>
              <a:rPr lang="da-DK" altLang="da-DK"/>
              <a:t>Titel - Ændre dato og Titel i Vis &gt; Hoved/Sidefod</a:t>
            </a:r>
          </a:p>
        </p:txBody>
      </p:sp>
      <p:sp>
        <p:nvSpPr>
          <p:cNvPr id="5" name="Pladsholder til diasnummer 4"/>
          <p:cNvSpPr>
            <a:spLocks noGrp="1"/>
          </p:cNvSpPr>
          <p:nvPr>
            <p:ph type="sldNum" sz="quarter" idx="12"/>
          </p:nvPr>
        </p:nvSpPr>
        <p:spPr/>
        <p:txBody>
          <a:bodyPr/>
          <a:lstStyle>
            <a:lvl1pPr>
              <a:defRPr/>
            </a:lvl1pPr>
          </a:lstStyle>
          <a:p>
            <a:r>
              <a:rPr lang="da-DK" altLang="da-DK"/>
              <a:t>Side </a:t>
            </a:r>
            <a:fld id="{98B76817-3A49-4D6C-81AF-7C8C427B9DE1}" type="slidenum">
              <a:rPr lang="da-DK" altLang="da-DK"/>
              <a:pPr/>
              <a:t>‹nr.›</a:t>
            </a:fld>
            <a:endParaRPr lang="da-DK" altLang="da-DK"/>
          </a:p>
        </p:txBody>
      </p:sp>
    </p:spTree>
    <p:extLst>
      <p:ext uri="{BB962C8B-B14F-4D97-AF65-F5344CB8AC3E}">
        <p14:creationId xmlns:p14="http://schemas.microsoft.com/office/powerpoint/2010/main" val="154965841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fld id="{14E775D0-61EB-4C6F-A59F-ABA4A0070937}" type="datetime3">
              <a:rPr lang="da-DK" altLang="da-DK"/>
              <a:pPr/>
              <a:t>22.05.2018</a:t>
            </a:fld>
            <a:endParaRPr lang="da-DK" altLang="da-DK"/>
          </a:p>
        </p:txBody>
      </p:sp>
      <p:sp>
        <p:nvSpPr>
          <p:cNvPr id="3" name="Pladsholder til sidefod 2"/>
          <p:cNvSpPr>
            <a:spLocks noGrp="1"/>
          </p:cNvSpPr>
          <p:nvPr>
            <p:ph type="ftr" sz="quarter" idx="11"/>
          </p:nvPr>
        </p:nvSpPr>
        <p:spPr/>
        <p:txBody>
          <a:bodyPr/>
          <a:lstStyle>
            <a:lvl1pPr>
              <a:defRPr/>
            </a:lvl1pPr>
          </a:lstStyle>
          <a:p>
            <a:r>
              <a:rPr lang="da-DK" altLang="da-DK"/>
              <a:t>Titel - Ændre dato og Titel i Vis &gt; Hoved/Sidefod</a:t>
            </a:r>
          </a:p>
        </p:txBody>
      </p:sp>
      <p:sp>
        <p:nvSpPr>
          <p:cNvPr id="4" name="Pladsholder til diasnummer 3"/>
          <p:cNvSpPr>
            <a:spLocks noGrp="1"/>
          </p:cNvSpPr>
          <p:nvPr>
            <p:ph type="sldNum" sz="quarter" idx="12"/>
          </p:nvPr>
        </p:nvSpPr>
        <p:spPr/>
        <p:txBody>
          <a:bodyPr/>
          <a:lstStyle>
            <a:lvl1pPr>
              <a:defRPr/>
            </a:lvl1pPr>
          </a:lstStyle>
          <a:p>
            <a:r>
              <a:rPr lang="da-DK" altLang="da-DK"/>
              <a:t>Side </a:t>
            </a:r>
            <a:fld id="{967963B8-5F55-4371-8426-6E7F7A548D3B}" type="slidenum">
              <a:rPr lang="da-DK" altLang="da-DK"/>
              <a:pPr/>
              <a:t>‹nr.›</a:t>
            </a:fld>
            <a:endParaRPr lang="da-DK" altLang="da-DK"/>
          </a:p>
        </p:txBody>
      </p:sp>
    </p:spTree>
    <p:extLst>
      <p:ext uri="{BB962C8B-B14F-4D97-AF65-F5344CB8AC3E}">
        <p14:creationId xmlns:p14="http://schemas.microsoft.com/office/powerpoint/2010/main" val="2203591851"/>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lvl1pPr>
              <a:defRPr/>
            </a:lvl1pPr>
          </a:lstStyle>
          <a:p>
            <a:fld id="{BF46DFF4-79B8-4604-B11C-42BBB2479E64}" type="datetime3">
              <a:rPr lang="da-DK" altLang="da-DK"/>
              <a:pPr/>
              <a:t>22.05.2018</a:t>
            </a:fld>
            <a:endParaRPr lang="da-DK" altLang="da-DK"/>
          </a:p>
        </p:txBody>
      </p:sp>
      <p:sp>
        <p:nvSpPr>
          <p:cNvPr id="6" name="Pladsholder til sidefod 5"/>
          <p:cNvSpPr>
            <a:spLocks noGrp="1"/>
          </p:cNvSpPr>
          <p:nvPr>
            <p:ph type="ftr" sz="quarter" idx="11"/>
          </p:nvPr>
        </p:nvSpPr>
        <p:spPr/>
        <p:txBody>
          <a:bodyPr/>
          <a:lstStyle>
            <a:lvl1pPr>
              <a:defRPr/>
            </a:lvl1pPr>
          </a:lstStyle>
          <a:p>
            <a:r>
              <a:rPr lang="da-DK" altLang="da-DK"/>
              <a:t>Titel - Ændre dato og Titel i Vis &gt; Hoved/Sidefod</a:t>
            </a:r>
          </a:p>
        </p:txBody>
      </p:sp>
      <p:sp>
        <p:nvSpPr>
          <p:cNvPr id="7" name="Pladsholder til diasnummer 6"/>
          <p:cNvSpPr>
            <a:spLocks noGrp="1"/>
          </p:cNvSpPr>
          <p:nvPr>
            <p:ph type="sldNum" sz="quarter" idx="12"/>
          </p:nvPr>
        </p:nvSpPr>
        <p:spPr/>
        <p:txBody>
          <a:bodyPr/>
          <a:lstStyle>
            <a:lvl1pPr>
              <a:defRPr/>
            </a:lvl1pPr>
          </a:lstStyle>
          <a:p>
            <a:r>
              <a:rPr lang="da-DK" altLang="da-DK"/>
              <a:t>Side </a:t>
            </a:r>
            <a:fld id="{715E3838-BD31-40E9-B817-303539100F5B}" type="slidenum">
              <a:rPr lang="da-DK" altLang="da-DK"/>
              <a:pPr/>
              <a:t>‹nr.›</a:t>
            </a:fld>
            <a:endParaRPr lang="da-DK" altLang="da-DK"/>
          </a:p>
        </p:txBody>
      </p:sp>
    </p:spTree>
    <p:extLst>
      <p:ext uri="{BB962C8B-B14F-4D97-AF65-F5344CB8AC3E}">
        <p14:creationId xmlns:p14="http://schemas.microsoft.com/office/powerpoint/2010/main" val="1838669976"/>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lvl1pPr>
              <a:defRPr/>
            </a:lvl1pPr>
          </a:lstStyle>
          <a:p>
            <a:fld id="{65797A8B-38E1-48B2-B90D-8EE0D0C6A99B}" type="datetime3">
              <a:rPr lang="da-DK" altLang="da-DK"/>
              <a:pPr/>
              <a:t>22.05.2018</a:t>
            </a:fld>
            <a:endParaRPr lang="da-DK" altLang="da-DK"/>
          </a:p>
        </p:txBody>
      </p:sp>
      <p:sp>
        <p:nvSpPr>
          <p:cNvPr id="6" name="Pladsholder til sidefod 5"/>
          <p:cNvSpPr>
            <a:spLocks noGrp="1"/>
          </p:cNvSpPr>
          <p:nvPr>
            <p:ph type="ftr" sz="quarter" idx="11"/>
          </p:nvPr>
        </p:nvSpPr>
        <p:spPr/>
        <p:txBody>
          <a:bodyPr/>
          <a:lstStyle>
            <a:lvl1pPr>
              <a:defRPr/>
            </a:lvl1pPr>
          </a:lstStyle>
          <a:p>
            <a:r>
              <a:rPr lang="da-DK" altLang="da-DK"/>
              <a:t>Titel - Ændre dato og Titel i Vis &gt; Hoved/Sidefod</a:t>
            </a:r>
          </a:p>
        </p:txBody>
      </p:sp>
      <p:sp>
        <p:nvSpPr>
          <p:cNvPr id="7" name="Pladsholder til diasnummer 6"/>
          <p:cNvSpPr>
            <a:spLocks noGrp="1"/>
          </p:cNvSpPr>
          <p:nvPr>
            <p:ph type="sldNum" sz="quarter" idx="12"/>
          </p:nvPr>
        </p:nvSpPr>
        <p:spPr/>
        <p:txBody>
          <a:bodyPr/>
          <a:lstStyle>
            <a:lvl1pPr>
              <a:defRPr/>
            </a:lvl1pPr>
          </a:lstStyle>
          <a:p>
            <a:r>
              <a:rPr lang="da-DK" altLang="da-DK"/>
              <a:t>Side </a:t>
            </a:r>
            <a:fld id="{322F33BF-6DB9-4F2B-A55D-CB19457AD7DE}" type="slidenum">
              <a:rPr lang="da-DK" altLang="da-DK"/>
              <a:pPr/>
              <a:t>‹nr.›</a:t>
            </a:fld>
            <a:endParaRPr lang="da-DK" altLang="da-DK"/>
          </a:p>
        </p:txBody>
      </p:sp>
    </p:spTree>
    <p:extLst>
      <p:ext uri="{BB962C8B-B14F-4D97-AF65-F5344CB8AC3E}">
        <p14:creationId xmlns:p14="http://schemas.microsoft.com/office/powerpoint/2010/main" val="411317963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fld id="{FAB780FF-AFEB-4533-AAFD-AE869AF9E11E}" type="datetime3">
              <a:rPr lang="da-DK" altLang="da-DK"/>
              <a:pPr/>
              <a:t>22.05.2018</a:t>
            </a:fld>
            <a:endParaRPr lang="da-DK" altLang="da-DK"/>
          </a:p>
        </p:txBody>
      </p:sp>
      <p:sp>
        <p:nvSpPr>
          <p:cNvPr id="5" name="Pladsholder til sidefod 4"/>
          <p:cNvSpPr>
            <a:spLocks noGrp="1"/>
          </p:cNvSpPr>
          <p:nvPr>
            <p:ph type="ftr" sz="quarter" idx="11"/>
          </p:nvPr>
        </p:nvSpPr>
        <p:spPr/>
        <p:txBody>
          <a:bodyPr/>
          <a:lstStyle>
            <a:lvl1pPr>
              <a:defRPr/>
            </a:lvl1pPr>
          </a:lstStyle>
          <a:p>
            <a:r>
              <a:rPr lang="da-DK" altLang="da-DK"/>
              <a:t>Titel - Ændre dato og Titel i Vis &gt; Hoved/Sidefod</a:t>
            </a:r>
          </a:p>
        </p:txBody>
      </p:sp>
      <p:sp>
        <p:nvSpPr>
          <p:cNvPr id="6" name="Pladsholder til diasnummer 5"/>
          <p:cNvSpPr>
            <a:spLocks noGrp="1"/>
          </p:cNvSpPr>
          <p:nvPr>
            <p:ph type="sldNum" sz="quarter" idx="12"/>
          </p:nvPr>
        </p:nvSpPr>
        <p:spPr/>
        <p:txBody>
          <a:bodyPr/>
          <a:lstStyle>
            <a:lvl1pPr>
              <a:defRPr/>
            </a:lvl1pPr>
          </a:lstStyle>
          <a:p>
            <a:r>
              <a:rPr lang="da-DK" altLang="da-DK"/>
              <a:t>Side </a:t>
            </a:r>
            <a:fld id="{BB681873-172D-408B-AA03-DA6A8C4165E7}" type="slidenum">
              <a:rPr lang="da-DK" altLang="da-DK"/>
              <a:pPr/>
              <a:t>‹nr.›</a:t>
            </a:fld>
            <a:endParaRPr lang="da-DK" altLang="da-DK"/>
          </a:p>
        </p:txBody>
      </p:sp>
    </p:spTree>
    <p:extLst>
      <p:ext uri="{BB962C8B-B14F-4D97-AF65-F5344CB8AC3E}">
        <p14:creationId xmlns:p14="http://schemas.microsoft.com/office/powerpoint/2010/main" val="229495789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fld id="{AE36B947-9984-424D-AF3E-E3A9365A9094}" type="datetime3">
              <a:rPr lang="da-DK" altLang="da-DK"/>
              <a:pPr/>
              <a:t>22.05.2018</a:t>
            </a:fld>
            <a:endParaRPr lang="da-DK" altLang="da-DK"/>
          </a:p>
        </p:txBody>
      </p:sp>
      <p:sp>
        <p:nvSpPr>
          <p:cNvPr id="5" name="Pladsholder til sidefod 4"/>
          <p:cNvSpPr>
            <a:spLocks noGrp="1"/>
          </p:cNvSpPr>
          <p:nvPr>
            <p:ph type="ftr" sz="quarter" idx="11"/>
          </p:nvPr>
        </p:nvSpPr>
        <p:spPr/>
        <p:txBody>
          <a:bodyPr/>
          <a:lstStyle>
            <a:lvl1pPr>
              <a:defRPr/>
            </a:lvl1pPr>
          </a:lstStyle>
          <a:p>
            <a:r>
              <a:rPr lang="da-DK" altLang="da-DK"/>
              <a:t>Titel - Ændre dato og Titel i Vis &gt; Hoved/Sidefod</a:t>
            </a:r>
          </a:p>
        </p:txBody>
      </p:sp>
      <p:sp>
        <p:nvSpPr>
          <p:cNvPr id="6" name="Pladsholder til diasnummer 5"/>
          <p:cNvSpPr>
            <a:spLocks noGrp="1"/>
          </p:cNvSpPr>
          <p:nvPr>
            <p:ph type="sldNum" sz="quarter" idx="12"/>
          </p:nvPr>
        </p:nvSpPr>
        <p:spPr/>
        <p:txBody>
          <a:bodyPr/>
          <a:lstStyle>
            <a:lvl1pPr>
              <a:defRPr/>
            </a:lvl1pPr>
          </a:lstStyle>
          <a:p>
            <a:r>
              <a:rPr lang="da-DK" altLang="da-DK"/>
              <a:t>Side </a:t>
            </a:r>
            <a:fld id="{CA69D408-4402-44FA-8CB5-EA791D48BC6F}" type="slidenum">
              <a:rPr lang="da-DK" altLang="da-DK"/>
              <a:pPr/>
              <a:t>‹nr.›</a:t>
            </a:fld>
            <a:endParaRPr lang="da-DK" altLang="da-DK"/>
          </a:p>
        </p:txBody>
      </p:sp>
    </p:spTree>
    <p:extLst>
      <p:ext uri="{BB962C8B-B14F-4D97-AF65-F5344CB8AC3E}">
        <p14:creationId xmlns:p14="http://schemas.microsoft.com/office/powerpoint/2010/main" val="311863981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574675" y="741363"/>
            <a:ext cx="6478588" cy="54959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Pladsholder til dato 2"/>
          <p:cNvSpPr>
            <a:spLocks noGrp="1"/>
          </p:cNvSpPr>
          <p:nvPr>
            <p:ph type="dt" sz="half" idx="10"/>
          </p:nvPr>
        </p:nvSpPr>
        <p:spPr>
          <a:xfrm>
            <a:off x="7343775" y="5697538"/>
            <a:ext cx="1511300" cy="142875"/>
          </a:xfrm>
        </p:spPr>
        <p:txBody>
          <a:bodyPr/>
          <a:lstStyle>
            <a:lvl1pPr>
              <a:defRPr/>
            </a:lvl1pPr>
          </a:lstStyle>
          <a:p>
            <a:fld id="{DB80BFAE-BE92-4B89-94F6-19D7C160F308}" type="datetime3">
              <a:rPr lang="da-DK" altLang="da-DK"/>
              <a:pPr/>
              <a:t>22.05.2018</a:t>
            </a:fld>
            <a:endParaRPr lang="da-DK" altLang="da-DK"/>
          </a:p>
        </p:txBody>
      </p:sp>
      <p:sp>
        <p:nvSpPr>
          <p:cNvPr id="4" name="Pladsholder til sidefod 3"/>
          <p:cNvSpPr>
            <a:spLocks noGrp="1"/>
          </p:cNvSpPr>
          <p:nvPr>
            <p:ph type="ftr" sz="quarter" idx="11"/>
          </p:nvPr>
        </p:nvSpPr>
        <p:spPr>
          <a:xfrm>
            <a:off x="7343775" y="5848350"/>
            <a:ext cx="1511300" cy="280988"/>
          </a:xfrm>
        </p:spPr>
        <p:txBody>
          <a:bodyPr/>
          <a:lstStyle>
            <a:lvl1pPr>
              <a:defRPr/>
            </a:lvl1pPr>
          </a:lstStyle>
          <a:p>
            <a:r>
              <a:rPr lang="da-DK" altLang="da-DK"/>
              <a:t>Titel - Ændre dato og Titel i Vis &gt; Hoved/Sidefod</a:t>
            </a:r>
          </a:p>
        </p:txBody>
      </p:sp>
      <p:sp>
        <p:nvSpPr>
          <p:cNvPr id="5" name="Pladsholder til diasnummer 4"/>
          <p:cNvSpPr>
            <a:spLocks noGrp="1"/>
          </p:cNvSpPr>
          <p:nvPr>
            <p:ph type="sldNum" sz="quarter" idx="12"/>
          </p:nvPr>
        </p:nvSpPr>
        <p:spPr>
          <a:xfrm>
            <a:off x="7343775" y="6129338"/>
            <a:ext cx="1511300" cy="142875"/>
          </a:xfrm>
        </p:spPr>
        <p:txBody>
          <a:bodyPr/>
          <a:lstStyle>
            <a:lvl1pPr>
              <a:defRPr/>
            </a:lvl1pPr>
          </a:lstStyle>
          <a:p>
            <a:r>
              <a:rPr lang="da-DK" altLang="da-DK"/>
              <a:t>Side </a:t>
            </a:r>
            <a:fld id="{7543270A-8896-48D1-B6F1-FBC31E553460}" type="slidenum">
              <a:rPr lang="da-DK" altLang="da-DK"/>
              <a:pPr/>
              <a:t>‹nr.›</a:t>
            </a:fld>
            <a:endParaRPr lang="da-DK" altLang="da-DK"/>
          </a:p>
        </p:txBody>
      </p:sp>
    </p:spTree>
    <p:extLst>
      <p:ext uri="{BB962C8B-B14F-4D97-AF65-F5344CB8AC3E}">
        <p14:creationId xmlns:p14="http://schemas.microsoft.com/office/powerpoint/2010/main" val="20960160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3889375"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a:xfrm>
            <a:off x="7343775" y="5697538"/>
            <a:ext cx="1511300" cy="142875"/>
          </a:xfrm>
        </p:spPr>
        <p:txBody>
          <a:bodyPr/>
          <a:lstStyle>
            <a:lvl1pPr>
              <a:defRPr/>
            </a:lvl1pPr>
          </a:lstStyle>
          <a:p>
            <a:fld id="{926D2F44-4BCB-4543-B034-D1595833A9EB}" type="datetime3">
              <a:rPr lang="da-DK" altLang="da-DK"/>
              <a:pPr/>
              <a:t>22.05.2018</a:t>
            </a:fld>
            <a:endParaRPr lang="da-DK" altLang="da-DK"/>
          </a:p>
        </p:txBody>
      </p:sp>
      <p:sp>
        <p:nvSpPr>
          <p:cNvPr id="6" name="Pladsholder til sidefod 5"/>
          <p:cNvSpPr>
            <a:spLocks noGrp="1"/>
          </p:cNvSpPr>
          <p:nvPr>
            <p:ph type="ftr" sz="quarter" idx="11"/>
          </p:nvPr>
        </p:nvSpPr>
        <p:spPr>
          <a:xfrm>
            <a:off x="7343775" y="5848350"/>
            <a:ext cx="1511300" cy="280988"/>
          </a:xfrm>
        </p:spPr>
        <p:txBody>
          <a:bodyPr/>
          <a:lstStyle>
            <a:lvl1pPr>
              <a:defRPr/>
            </a:lvl1pPr>
          </a:lstStyle>
          <a:p>
            <a:r>
              <a:rPr lang="da-DK" altLang="da-DK"/>
              <a:t>Titel - Ændre dato og Titel i Vis &gt; Hoved/Sidefod</a:t>
            </a:r>
          </a:p>
        </p:txBody>
      </p:sp>
      <p:sp>
        <p:nvSpPr>
          <p:cNvPr id="7" name="Pladsholder til diasnummer 6"/>
          <p:cNvSpPr>
            <a:spLocks noGrp="1"/>
          </p:cNvSpPr>
          <p:nvPr>
            <p:ph type="sldNum" sz="quarter" idx="12"/>
          </p:nvPr>
        </p:nvSpPr>
        <p:spPr>
          <a:xfrm>
            <a:off x="7343775" y="6129338"/>
            <a:ext cx="1511300" cy="142875"/>
          </a:xfrm>
        </p:spPr>
        <p:txBody>
          <a:bodyPr/>
          <a:lstStyle>
            <a:lvl1pPr>
              <a:defRPr/>
            </a:lvl1pPr>
          </a:lstStyle>
          <a:p>
            <a:r>
              <a:rPr lang="da-DK" altLang="da-DK"/>
              <a:t>Side </a:t>
            </a:r>
            <a:fld id="{0199D2E9-1C33-44E7-95D7-97E82BCC2D37}" type="slidenum">
              <a:rPr lang="da-DK" altLang="da-DK"/>
              <a:pPr/>
              <a:t>‹nr.›</a:t>
            </a:fld>
            <a:endParaRPr lang="da-DK" altLang="da-DK"/>
          </a:p>
        </p:txBody>
      </p:sp>
    </p:spTree>
    <p:extLst>
      <p:ext uri="{BB962C8B-B14F-4D97-AF65-F5344CB8AC3E}">
        <p14:creationId xmlns:p14="http://schemas.microsoft.com/office/powerpoint/2010/main" val="35118775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5" y="2089150"/>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5" y="4238625"/>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5"/>
          <p:cNvSpPr>
            <a:spLocks noGrp="1"/>
          </p:cNvSpPr>
          <p:nvPr>
            <p:ph type="dt" sz="half" idx="10"/>
          </p:nvPr>
        </p:nvSpPr>
        <p:spPr>
          <a:xfrm>
            <a:off x="7343775" y="5697538"/>
            <a:ext cx="1511300" cy="142875"/>
          </a:xfrm>
        </p:spPr>
        <p:txBody>
          <a:bodyPr/>
          <a:lstStyle>
            <a:lvl1pPr>
              <a:defRPr/>
            </a:lvl1pPr>
          </a:lstStyle>
          <a:p>
            <a:fld id="{FF1F7EC4-0816-4BE1-9A23-CBE60E2663FF}" type="datetime3">
              <a:rPr lang="da-DK" altLang="da-DK"/>
              <a:pPr/>
              <a:t>22.05.2018</a:t>
            </a:fld>
            <a:endParaRPr lang="da-DK" altLang="da-DK"/>
          </a:p>
        </p:txBody>
      </p:sp>
      <p:sp>
        <p:nvSpPr>
          <p:cNvPr id="7" name="Pladsholder til sidefod 6"/>
          <p:cNvSpPr>
            <a:spLocks noGrp="1"/>
          </p:cNvSpPr>
          <p:nvPr>
            <p:ph type="ftr" sz="quarter" idx="11"/>
          </p:nvPr>
        </p:nvSpPr>
        <p:spPr>
          <a:xfrm>
            <a:off x="7343775" y="5848350"/>
            <a:ext cx="1511300" cy="280988"/>
          </a:xfrm>
        </p:spPr>
        <p:txBody>
          <a:bodyPr/>
          <a:lstStyle>
            <a:lvl1pPr>
              <a:defRPr/>
            </a:lvl1pPr>
          </a:lstStyle>
          <a:p>
            <a:r>
              <a:rPr lang="da-DK" altLang="da-DK"/>
              <a:t>Titel - Ændre dato og Titel i Vis &gt; Hoved/Sidefod</a:t>
            </a:r>
          </a:p>
        </p:txBody>
      </p:sp>
      <p:sp>
        <p:nvSpPr>
          <p:cNvPr id="8" name="Pladsholder til diasnummer 7"/>
          <p:cNvSpPr>
            <a:spLocks noGrp="1"/>
          </p:cNvSpPr>
          <p:nvPr>
            <p:ph type="sldNum" sz="quarter" idx="12"/>
          </p:nvPr>
        </p:nvSpPr>
        <p:spPr>
          <a:xfrm>
            <a:off x="7343775" y="6129338"/>
            <a:ext cx="1511300" cy="142875"/>
          </a:xfrm>
        </p:spPr>
        <p:txBody>
          <a:bodyPr/>
          <a:lstStyle>
            <a:lvl1pPr>
              <a:defRPr/>
            </a:lvl1pPr>
          </a:lstStyle>
          <a:p>
            <a:r>
              <a:rPr lang="da-DK" altLang="da-DK"/>
              <a:t>Side </a:t>
            </a:r>
            <a:fld id="{ABD1287A-F645-4FA4-918C-8EC1CAF2A2E6}" type="slidenum">
              <a:rPr lang="da-DK" altLang="da-DK"/>
              <a:pPr/>
              <a:t>‹nr.›</a:t>
            </a:fld>
            <a:endParaRPr lang="da-DK" altLang="da-DK"/>
          </a:p>
        </p:txBody>
      </p:sp>
    </p:spTree>
    <p:extLst>
      <p:ext uri="{BB962C8B-B14F-4D97-AF65-F5344CB8AC3E}">
        <p14:creationId xmlns:p14="http://schemas.microsoft.com/office/powerpoint/2010/main" val="278407711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958158B4-174C-4B37-B091-43AA1808B7AB}"/>
              </a:ext>
            </a:extLst>
          </p:cNvPr>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defRPr/>
            </a:pPr>
            <a:endParaRPr lang="da-DK" altLang="da-DK"/>
          </a:p>
        </p:txBody>
      </p:sp>
      <p:pic>
        <p:nvPicPr>
          <p:cNvPr id="5" name="Picture 11" descr="logo">
            <a:extLst>
              <a:ext uri="{FF2B5EF4-FFF2-40B4-BE49-F238E27FC236}">
                <a16:creationId xmlns:a16="http://schemas.microsoft.com/office/drawing/2014/main" id="{C5239B7D-B757-4332-84C2-814396AEA7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3" y="741363"/>
            <a:ext cx="6296025" cy="4056062"/>
          </a:xfrm>
        </p:spPr>
        <p:txBody>
          <a:bodyPr bIns="0" anchor="ctr"/>
          <a:lstStyle>
            <a:lvl1pPr>
              <a:lnSpc>
                <a:spcPts val="8500"/>
              </a:lnSpc>
              <a:defRPr sz="11000" b="0">
                <a:solidFill>
                  <a:srgbClr val="11B3CD"/>
                </a:solidFill>
                <a:latin typeface="Times New Roman" panose="02020603050405020304" pitchFamily="18" charset="0"/>
              </a:defRPr>
            </a:lvl1pPr>
          </a:lstStyle>
          <a:p>
            <a:pPr lvl="0"/>
            <a:r>
              <a:rPr lang="da-DK" altLang="da-DK" noProof="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anose="020B0604030504040204" pitchFamily="34" charset="0"/>
              </a:defRPr>
            </a:lvl1pPr>
          </a:lstStyle>
          <a:p>
            <a:pPr lvl="0"/>
            <a:r>
              <a:rPr lang="da-DK" altLang="da-DK" noProof="0"/>
              <a:t>Click to edit Master subtitle style</a:t>
            </a:r>
          </a:p>
        </p:txBody>
      </p:sp>
      <p:sp>
        <p:nvSpPr>
          <p:cNvPr id="6" name="Rectangle 7">
            <a:extLst>
              <a:ext uri="{FF2B5EF4-FFF2-40B4-BE49-F238E27FC236}">
                <a16:creationId xmlns:a16="http://schemas.microsoft.com/office/drawing/2014/main" id="{68593BE3-9230-4505-8168-D9A221262DEB}"/>
              </a:ext>
            </a:extLst>
          </p:cNvPr>
          <p:cNvSpPr>
            <a:spLocks noGrp="1" noChangeArrowheads="1"/>
          </p:cNvSpPr>
          <p:nvPr>
            <p:ph type="dt" sz="half" idx="10"/>
          </p:nvPr>
        </p:nvSpPr>
        <p:spPr/>
        <p:txBody>
          <a:bodyPr/>
          <a:lstStyle>
            <a:lvl1pPr>
              <a:defRPr/>
            </a:lvl1pPr>
          </a:lstStyle>
          <a:p>
            <a:pPr>
              <a:defRPr/>
            </a:pPr>
            <a:fld id="{868EE9DF-0EEE-41D9-8B5E-A724120E10FF}" type="datetime3">
              <a:rPr lang="da-DK" altLang="da-DK"/>
              <a:pPr>
                <a:defRPr/>
              </a:pPr>
              <a:t>22.05.2018</a:t>
            </a:fld>
            <a:endParaRPr lang="da-DK" altLang="da-DK"/>
          </a:p>
        </p:txBody>
      </p:sp>
      <p:sp>
        <p:nvSpPr>
          <p:cNvPr id="7" name="Rectangle 8">
            <a:extLst>
              <a:ext uri="{FF2B5EF4-FFF2-40B4-BE49-F238E27FC236}">
                <a16:creationId xmlns:a16="http://schemas.microsoft.com/office/drawing/2014/main" id="{A39C5509-ABEB-4278-BFC0-207EE2EA4EA0}"/>
              </a:ext>
            </a:extLst>
          </p:cNvPr>
          <p:cNvSpPr>
            <a:spLocks noGrp="1" noChangeArrowheads="1"/>
          </p:cNvSpPr>
          <p:nvPr>
            <p:ph type="ftr" sz="quarter" idx="11"/>
          </p:nvPr>
        </p:nvSpPr>
        <p:spPr/>
        <p:txBody>
          <a:bodyPr/>
          <a:lstStyle>
            <a:lvl1pPr>
              <a:defRPr/>
            </a:lvl1pPr>
          </a:lstStyle>
          <a:p>
            <a:pPr>
              <a:defRPr/>
            </a:pPr>
            <a:r>
              <a:rPr lang="da-DK" altLang="da-DK"/>
              <a:t>Titel - Ændre dato og Titel i Indsæt &gt; Hoved/Sidefod</a:t>
            </a:r>
          </a:p>
        </p:txBody>
      </p:sp>
      <p:sp>
        <p:nvSpPr>
          <p:cNvPr id="8" name="Rectangle 9">
            <a:extLst>
              <a:ext uri="{FF2B5EF4-FFF2-40B4-BE49-F238E27FC236}">
                <a16:creationId xmlns:a16="http://schemas.microsoft.com/office/drawing/2014/main" id="{B8A0B74E-0924-4333-AC58-9EE2525334C0}"/>
              </a:ext>
            </a:extLst>
          </p:cNvPr>
          <p:cNvSpPr>
            <a:spLocks noGrp="1" noChangeArrowheads="1"/>
          </p:cNvSpPr>
          <p:nvPr>
            <p:ph type="sldNum" sz="quarter" idx="12"/>
          </p:nvPr>
        </p:nvSpPr>
        <p:spPr/>
        <p:txBody>
          <a:bodyPr/>
          <a:lstStyle>
            <a:lvl1pPr>
              <a:defRPr/>
            </a:lvl1pPr>
          </a:lstStyle>
          <a:p>
            <a:pPr>
              <a:defRPr/>
            </a:pPr>
            <a:r>
              <a:rPr lang="da-DK" altLang="da-DK"/>
              <a:t>Side </a:t>
            </a:r>
            <a:fld id="{4809292A-FD1A-4461-B36D-AC1A10D4990B}" type="slidenum">
              <a:rPr lang="da-DK" altLang="da-DK"/>
              <a:pPr>
                <a:defRPr/>
              </a:pPr>
              <a:t>‹nr.›</a:t>
            </a:fld>
            <a:endParaRPr lang="da-DK" altLang="da-DK"/>
          </a:p>
        </p:txBody>
      </p:sp>
    </p:spTree>
    <p:extLst>
      <p:ext uri="{BB962C8B-B14F-4D97-AF65-F5344CB8AC3E}">
        <p14:creationId xmlns:p14="http://schemas.microsoft.com/office/powerpoint/2010/main" val="19218587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8E23E7D3-9C0F-4A7B-9D28-FD8C3A7D4A7E}"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11851770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8F680725-9E6B-449B-ABE0-5109B6C07BF3}"/>
              </a:ext>
            </a:extLst>
          </p:cNvPr>
          <p:cNvSpPr>
            <a:spLocks noGrp="1" noChangeArrowheads="1"/>
          </p:cNvSpPr>
          <p:nvPr>
            <p:ph type="dt" sz="half" idx="10"/>
          </p:nvPr>
        </p:nvSpPr>
        <p:spPr>
          <a:ln/>
        </p:spPr>
        <p:txBody>
          <a:bodyPr/>
          <a:lstStyle>
            <a:lvl1pPr>
              <a:defRPr/>
            </a:lvl1pPr>
          </a:lstStyle>
          <a:p>
            <a:pPr>
              <a:defRPr/>
            </a:pPr>
            <a:fld id="{B96ABC26-0A5A-4250-93A7-7E2EEC57F198}" type="datetime3">
              <a:rPr lang="da-DK" altLang="da-DK"/>
              <a:pPr>
                <a:defRPr/>
              </a:pPr>
              <a:t>22.05.2018</a:t>
            </a:fld>
            <a:endParaRPr lang="da-DK" altLang="da-DK"/>
          </a:p>
        </p:txBody>
      </p:sp>
      <p:sp>
        <p:nvSpPr>
          <p:cNvPr id="5" name="Rectangle 5">
            <a:extLst>
              <a:ext uri="{FF2B5EF4-FFF2-40B4-BE49-F238E27FC236}">
                <a16:creationId xmlns:a16="http://schemas.microsoft.com/office/drawing/2014/main" id="{58B54C0B-FA1A-4A87-8BEC-322636F4071E}"/>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6" name="Rectangle 6">
            <a:extLst>
              <a:ext uri="{FF2B5EF4-FFF2-40B4-BE49-F238E27FC236}">
                <a16:creationId xmlns:a16="http://schemas.microsoft.com/office/drawing/2014/main" id="{9C2F82F4-8E84-47B0-A0B1-83AB3F5EE489}"/>
              </a:ext>
            </a:extLst>
          </p:cNvPr>
          <p:cNvSpPr>
            <a:spLocks noGrp="1" noChangeArrowheads="1"/>
          </p:cNvSpPr>
          <p:nvPr>
            <p:ph type="sldNum" sz="quarter" idx="12"/>
          </p:nvPr>
        </p:nvSpPr>
        <p:spPr>
          <a:ln/>
        </p:spPr>
        <p:txBody>
          <a:bodyPr/>
          <a:lstStyle>
            <a:lvl1pPr>
              <a:defRPr/>
            </a:lvl1pPr>
          </a:lstStyle>
          <a:p>
            <a:pPr>
              <a:defRPr/>
            </a:pPr>
            <a:r>
              <a:rPr lang="da-DK" altLang="da-DK"/>
              <a:t>Side </a:t>
            </a:r>
            <a:fld id="{5BDDFB09-2192-4881-B017-457CC7E13C08}" type="slidenum">
              <a:rPr lang="da-DK" altLang="da-DK"/>
              <a:pPr>
                <a:defRPr/>
              </a:pPr>
              <a:t>‹nr.›</a:t>
            </a:fld>
            <a:endParaRPr lang="da-DK" altLang="da-DK"/>
          </a:p>
        </p:txBody>
      </p:sp>
    </p:spTree>
    <p:extLst>
      <p:ext uri="{BB962C8B-B14F-4D97-AF65-F5344CB8AC3E}">
        <p14:creationId xmlns:p14="http://schemas.microsoft.com/office/powerpoint/2010/main" val="1878275818"/>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a-DK"/>
              <a:t>Klik for at redigere i master</a:t>
            </a:r>
          </a:p>
        </p:txBody>
      </p:sp>
      <p:sp>
        <p:nvSpPr>
          <p:cNvPr id="3" name="Pladsholder til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a:t>Klik for at redigere i master</a:t>
            </a:r>
          </a:p>
        </p:txBody>
      </p:sp>
      <p:sp>
        <p:nvSpPr>
          <p:cNvPr id="4" name="Rectangle 4">
            <a:extLst>
              <a:ext uri="{FF2B5EF4-FFF2-40B4-BE49-F238E27FC236}">
                <a16:creationId xmlns:a16="http://schemas.microsoft.com/office/drawing/2014/main" id="{BAE3DFBE-1A30-4A70-A1FF-3A945AFF3118}"/>
              </a:ext>
            </a:extLst>
          </p:cNvPr>
          <p:cNvSpPr>
            <a:spLocks noGrp="1" noChangeArrowheads="1"/>
          </p:cNvSpPr>
          <p:nvPr>
            <p:ph type="dt" sz="half" idx="10"/>
          </p:nvPr>
        </p:nvSpPr>
        <p:spPr>
          <a:ln/>
        </p:spPr>
        <p:txBody>
          <a:bodyPr/>
          <a:lstStyle>
            <a:lvl1pPr>
              <a:defRPr/>
            </a:lvl1pPr>
          </a:lstStyle>
          <a:p>
            <a:pPr>
              <a:defRPr/>
            </a:pPr>
            <a:fld id="{BB2D3B22-2C38-455E-8FE1-67C6AEEDC1AE}" type="datetime3">
              <a:rPr lang="da-DK" altLang="da-DK"/>
              <a:pPr>
                <a:defRPr/>
              </a:pPr>
              <a:t>22.05.2018</a:t>
            </a:fld>
            <a:endParaRPr lang="da-DK" altLang="da-DK"/>
          </a:p>
        </p:txBody>
      </p:sp>
      <p:sp>
        <p:nvSpPr>
          <p:cNvPr id="5" name="Rectangle 5">
            <a:extLst>
              <a:ext uri="{FF2B5EF4-FFF2-40B4-BE49-F238E27FC236}">
                <a16:creationId xmlns:a16="http://schemas.microsoft.com/office/drawing/2014/main" id="{7E772DA4-4A70-411B-AA3E-DAFDABD1EF2A}"/>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6" name="Rectangle 6">
            <a:extLst>
              <a:ext uri="{FF2B5EF4-FFF2-40B4-BE49-F238E27FC236}">
                <a16:creationId xmlns:a16="http://schemas.microsoft.com/office/drawing/2014/main" id="{6A091CB5-8EBA-43FF-9E0C-5AEC92D03F83}"/>
              </a:ext>
            </a:extLst>
          </p:cNvPr>
          <p:cNvSpPr>
            <a:spLocks noGrp="1" noChangeArrowheads="1"/>
          </p:cNvSpPr>
          <p:nvPr>
            <p:ph type="sldNum" sz="quarter" idx="12"/>
          </p:nvPr>
        </p:nvSpPr>
        <p:spPr>
          <a:ln/>
        </p:spPr>
        <p:txBody>
          <a:bodyPr/>
          <a:lstStyle>
            <a:lvl1pPr>
              <a:defRPr/>
            </a:lvl1pPr>
          </a:lstStyle>
          <a:p>
            <a:pPr>
              <a:defRPr/>
            </a:pPr>
            <a:r>
              <a:rPr lang="da-DK" altLang="da-DK"/>
              <a:t>Side </a:t>
            </a:r>
            <a:fld id="{389072B5-0E79-4778-A70D-0A2EAE00856E}" type="slidenum">
              <a:rPr lang="da-DK" altLang="da-DK"/>
              <a:pPr>
                <a:defRPr/>
              </a:pPr>
              <a:t>‹nr.›</a:t>
            </a:fld>
            <a:endParaRPr lang="da-DK" altLang="da-DK"/>
          </a:p>
        </p:txBody>
      </p:sp>
    </p:spTree>
    <p:extLst>
      <p:ext uri="{BB962C8B-B14F-4D97-AF65-F5344CB8AC3E}">
        <p14:creationId xmlns:p14="http://schemas.microsoft.com/office/powerpoint/2010/main" val="388329244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5"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81C18BB9-6B24-4E51-8593-868036B5250C}"/>
              </a:ext>
            </a:extLst>
          </p:cNvPr>
          <p:cNvSpPr>
            <a:spLocks noGrp="1" noChangeArrowheads="1"/>
          </p:cNvSpPr>
          <p:nvPr>
            <p:ph type="dt" sz="half" idx="10"/>
          </p:nvPr>
        </p:nvSpPr>
        <p:spPr>
          <a:ln/>
        </p:spPr>
        <p:txBody>
          <a:bodyPr/>
          <a:lstStyle>
            <a:lvl1pPr>
              <a:defRPr/>
            </a:lvl1pPr>
          </a:lstStyle>
          <a:p>
            <a:pPr>
              <a:defRPr/>
            </a:pPr>
            <a:fld id="{245A8B84-67BD-4C18-9123-C9333B554FEA}" type="datetime3">
              <a:rPr lang="da-DK" altLang="da-DK"/>
              <a:pPr>
                <a:defRPr/>
              </a:pPr>
              <a:t>22.05.2018</a:t>
            </a:fld>
            <a:endParaRPr lang="da-DK" altLang="da-DK"/>
          </a:p>
        </p:txBody>
      </p:sp>
      <p:sp>
        <p:nvSpPr>
          <p:cNvPr id="6" name="Rectangle 5">
            <a:extLst>
              <a:ext uri="{FF2B5EF4-FFF2-40B4-BE49-F238E27FC236}">
                <a16:creationId xmlns:a16="http://schemas.microsoft.com/office/drawing/2014/main" id="{24573F20-2E6E-41A9-9496-5F8C9F51E358}"/>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7" name="Rectangle 6">
            <a:extLst>
              <a:ext uri="{FF2B5EF4-FFF2-40B4-BE49-F238E27FC236}">
                <a16:creationId xmlns:a16="http://schemas.microsoft.com/office/drawing/2014/main" id="{AFC6256B-490A-4565-BD28-AF320A9E437B}"/>
              </a:ext>
            </a:extLst>
          </p:cNvPr>
          <p:cNvSpPr>
            <a:spLocks noGrp="1" noChangeArrowheads="1"/>
          </p:cNvSpPr>
          <p:nvPr>
            <p:ph type="sldNum" sz="quarter" idx="12"/>
          </p:nvPr>
        </p:nvSpPr>
        <p:spPr>
          <a:ln/>
        </p:spPr>
        <p:txBody>
          <a:bodyPr/>
          <a:lstStyle>
            <a:lvl1pPr>
              <a:defRPr/>
            </a:lvl1pPr>
          </a:lstStyle>
          <a:p>
            <a:pPr>
              <a:defRPr/>
            </a:pPr>
            <a:r>
              <a:rPr lang="da-DK" altLang="da-DK"/>
              <a:t>Side </a:t>
            </a:r>
            <a:fld id="{F436E4B2-2D42-4CCB-A03B-65F39DC57898}" type="slidenum">
              <a:rPr lang="da-DK" altLang="da-DK"/>
              <a:pPr>
                <a:defRPr/>
              </a:pPr>
              <a:t>‹nr.›</a:t>
            </a:fld>
            <a:endParaRPr lang="da-DK" altLang="da-DK"/>
          </a:p>
        </p:txBody>
      </p:sp>
    </p:spTree>
    <p:extLst>
      <p:ext uri="{BB962C8B-B14F-4D97-AF65-F5344CB8AC3E}">
        <p14:creationId xmlns:p14="http://schemas.microsoft.com/office/powerpoint/2010/main" val="3457313686"/>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a-DK"/>
              <a:t>Klik for at redigere i master</a:t>
            </a:r>
          </a:p>
        </p:txBody>
      </p:sp>
      <p:sp>
        <p:nvSpPr>
          <p:cNvPr id="3" name="Pladsholder til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630238" y="2505075"/>
            <a:ext cx="386873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29150" y="2505075"/>
            <a:ext cx="38877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a:extLst>
              <a:ext uri="{FF2B5EF4-FFF2-40B4-BE49-F238E27FC236}">
                <a16:creationId xmlns:a16="http://schemas.microsoft.com/office/drawing/2014/main" id="{5F568C8C-C012-4688-BF5A-C36D3BB6180D}"/>
              </a:ext>
            </a:extLst>
          </p:cNvPr>
          <p:cNvSpPr>
            <a:spLocks noGrp="1" noChangeArrowheads="1"/>
          </p:cNvSpPr>
          <p:nvPr>
            <p:ph type="dt" sz="half" idx="10"/>
          </p:nvPr>
        </p:nvSpPr>
        <p:spPr>
          <a:ln/>
        </p:spPr>
        <p:txBody>
          <a:bodyPr/>
          <a:lstStyle>
            <a:lvl1pPr>
              <a:defRPr/>
            </a:lvl1pPr>
          </a:lstStyle>
          <a:p>
            <a:pPr>
              <a:defRPr/>
            </a:pPr>
            <a:fld id="{33761C25-DFC8-4306-8C6D-560E977C8CA4}" type="datetime3">
              <a:rPr lang="da-DK" altLang="da-DK"/>
              <a:pPr>
                <a:defRPr/>
              </a:pPr>
              <a:t>22.05.2018</a:t>
            </a:fld>
            <a:endParaRPr lang="da-DK" altLang="da-DK"/>
          </a:p>
        </p:txBody>
      </p:sp>
      <p:sp>
        <p:nvSpPr>
          <p:cNvPr id="8" name="Rectangle 5">
            <a:extLst>
              <a:ext uri="{FF2B5EF4-FFF2-40B4-BE49-F238E27FC236}">
                <a16:creationId xmlns:a16="http://schemas.microsoft.com/office/drawing/2014/main" id="{23E30E9D-B1E5-4812-B3CA-884FC8EFCFA9}"/>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9" name="Rectangle 6">
            <a:extLst>
              <a:ext uri="{FF2B5EF4-FFF2-40B4-BE49-F238E27FC236}">
                <a16:creationId xmlns:a16="http://schemas.microsoft.com/office/drawing/2014/main" id="{CFCCFF00-A01E-4C94-A848-91A5124A8346}"/>
              </a:ext>
            </a:extLst>
          </p:cNvPr>
          <p:cNvSpPr>
            <a:spLocks noGrp="1" noChangeArrowheads="1"/>
          </p:cNvSpPr>
          <p:nvPr>
            <p:ph type="sldNum" sz="quarter" idx="12"/>
          </p:nvPr>
        </p:nvSpPr>
        <p:spPr>
          <a:ln/>
        </p:spPr>
        <p:txBody>
          <a:bodyPr/>
          <a:lstStyle>
            <a:lvl1pPr>
              <a:defRPr/>
            </a:lvl1pPr>
          </a:lstStyle>
          <a:p>
            <a:pPr>
              <a:defRPr/>
            </a:pPr>
            <a:r>
              <a:rPr lang="da-DK" altLang="da-DK"/>
              <a:t>Side </a:t>
            </a:r>
            <a:fld id="{A27DFF74-9D06-4BBC-A94C-5BCFC2D4A9F6}" type="slidenum">
              <a:rPr lang="da-DK" altLang="da-DK"/>
              <a:pPr>
                <a:defRPr/>
              </a:pPr>
              <a:t>‹nr.›</a:t>
            </a:fld>
            <a:endParaRPr lang="da-DK" altLang="da-DK"/>
          </a:p>
        </p:txBody>
      </p:sp>
    </p:spTree>
    <p:extLst>
      <p:ext uri="{BB962C8B-B14F-4D97-AF65-F5344CB8AC3E}">
        <p14:creationId xmlns:p14="http://schemas.microsoft.com/office/powerpoint/2010/main" val="234048360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a:extLst>
              <a:ext uri="{FF2B5EF4-FFF2-40B4-BE49-F238E27FC236}">
                <a16:creationId xmlns:a16="http://schemas.microsoft.com/office/drawing/2014/main" id="{022C36A0-5780-4208-ABDF-14C627E76E6A}"/>
              </a:ext>
            </a:extLst>
          </p:cNvPr>
          <p:cNvSpPr>
            <a:spLocks noGrp="1" noChangeArrowheads="1"/>
          </p:cNvSpPr>
          <p:nvPr>
            <p:ph type="dt" sz="half" idx="10"/>
          </p:nvPr>
        </p:nvSpPr>
        <p:spPr>
          <a:ln/>
        </p:spPr>
        <p:txBody>
          <a:bodyPr/>
          <a:lstStyle>
            <a:lvl1pPr>
              <a:defRPr/>
            </a:lvl1pPr>
          </a:lstStyle>
          <a:p>
            <a:pPr>
              <a:defRPr/>
            </a:pPr>
            <a:fld id="{AB089246-CFE1-4ECB-8E36-FEE7CC25510C}" type="datetime3">
              <a:rPr lang="da-DK" altLang="da-DK"/>
              <a:pPr>
                <a:defRPr/>
              </a:pPr>
              <a:t>22.05.2018</a:t>
            </a:fld>
            <a:endParaRPr lang="da-DK" altLang="da-DK"/>
          </a:p>
        </p:txBody>
      </p:sp>
      <p:sp>
        <p:nvSpPr>
          <p:cNvPr id="4" name="Rectangle 5">
            <a:extLst>
              <a:ext uri="{FF2B5EF4-FFF2-40B4-BE49-F238E27FC236}">
                <a16:creationId xmlns:a16="http://schemas.microsoft.com/office/drawing/2014/main" id="{777B28CB-59AC-4AF2-BEC3-5A87ADB0074C}"/>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5" name="Rectangle 6">
            <a:extLst>
              <a:ext uri="{FF2B5EF4-FFF2-40B4-BE49-F238E27FC236}">
                <a16:creationId xmlns:a16="http://schemas.microsoft.com/office/drawing/2014/main" id="{152868D0-0DB0-4AE9-A20E-39D1DA2B3467}"/>
              </a:ext>
            </a:extLst>
          </p:cNvPr>
          <p:cNvSpPr>
            <a:spLocks noGrp="1" noChangeArrowheads="1"/>
          </p:cNvSpPr>
          <p:nvPr>
            <p:ph type="sldNum" sz="quarter" idx="12"/>
          </p:nvPr>
        </p:nvSpPr>
        <p:spPr>
          <a:ln/>
        </p:spPr>
        <p:txBody>
          <a:bodyPr/>
          <a:lstStyle>
            <a:lvl1pPr>
              <a:defRPr/>
            </a:lvl1pPr>
          </a:lstStyle>
          <a:p>
            <a:pPr>
              <a:defRPr/>
            </a:pPr>
            <a:r>
              <a:rPr lang="da-DK" altLang="da-DK"/>
              <a:t>Side </a:t>
            </a:r>
            <a:fld id="{B702F7AC-58E9-4D0E-8DE5-F870F4AC3D1D}" type="slidenum">
              <a:rPr lang="da-DK" altLang="da-DK"/>
              <a:pPr>
                <a:defRPr/>
              </a:pPr>
              <a:t>‹nr.›</a:t>
            </a:fld>
            <a:endParaRPr lang="da-DK" altLang="da-DK"/>
          </a:p>
        </p:txBody>
      </p:sp>
    </p:spTree>
    <p:extLst>
      <p:ext uri="{BB962C8B-B14F-4D97-AF65-F5344CB8AC3E}">
        <p14:creationId xmlns:p14="http://schemas.microsoft.com/office/powerpoint/2010/main" val="100915134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9E6D1A77-4581-43E4-9D55-E0268A09A392}"/>
              </a:ext>
            </a:extLst>
          </p:cNvPr>
          <p:cNvSpPr>
            <a:spLocks noGrp="1" noChangeArrowheads="1"/>
          </p:cNvSpPr>
          <p:nvPr>
            <p:ph type="dt" sz="half" idx="10"/>
          </p:nvPr>
        </p:nvSpPr>
        <p:spPr>
          <a:ln/>
        </p:spPr>
        <p:txBody>
          <a:bodyPr/>
          <a:lstStyle>
            <a:lvl1pPr>
              <a:defRPr/>
            </a:lvl1pPr>
          </a:lstStyle>
          <a:p>
            <a:pPr>
              <a:defRPr/>
            </a:pPr>
            <a:fld id="{ED754CD0-79BF-4EA5-B46A-9479E117A8B7}" type="datetime3">
              <a:rPr lang="da-DK" altLang="da-DK"/>
              <a:pPr>
                <a:defRPr/>
              </a:pPr>
              <a:t>22.05.2018</a:t>
            </a:fld>
            <a:endParaRPr lang="da-DK" altLang="da-DK"/>
          </a:p>
        </p:txBody>
      </p:sp>
      <p:sp>
        <p:nvSpPr>
          <p:cNvPr id="3" name="Rectangle 5">
            <a:extLst>
              <a:ext uri="{FF2B5EF4-FFF2-40B4-BE49-F238E27FC236}">
                <a16:creationId xmlns:a16="http://schemas.microsoft.com/office/drawing/2014/main" id="{16982E5E-A0EA-43ED-8DE1-FBD9D12E9CFC}"/>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4" name="Rectangle 6">
            <a:extLst>
              <a:ext uri="{FF2B5EF4-FFF2-40B4-BE49-F238E27FC236}">
                <a16:creationId xmlns:a16="http://schemas.microsoft.com/office/drawing/2014/main" id="{670BFAD1-3F3B-4D47-A989-50AC47256E54}"/>
              </a:ext>
            </a:extLst>
          </p:cNvPr>
          <p:cNvSpPr>
            <a:spLocks noGrp="1" noChangeArrowheads="1"/>
          </p:cNvSpPr>
          <p:nvPr>
            <p:ph type="sldNum" sz="quarter" idx="12"/>
          </p:nvPr>
        </p:nvSpPr>
        <p:spPr>
          <a:ln/>
        </p:spPr>
        <p:txBody>
          <a:bodyPr/>
          <a:lstStyle>
            <a:lvl1pPr>
              <a:defRPr/>
            </a:lvl1pPr>
          </a:lstStyle>
          <a:p>
            <a:pPr>
              <a:defRPr/>
            </a:pPr>
            <a:r>
              <a:rPr lang="da-DK" altLang="da-DK"/>
              <a:t>Side </a:t>
            </a:r>
            <a:fld id="{DD24C6D4-29E7-4F74-A32C-7F6E511F255F}" type="slidenum">
              <a:rPr lang="da-DK" altLang="da-DK"/>
              <a:pPr>
                <a:defRPr/>
              </a:pPr>
              <a:t>‹nr.›</a:t>
            </a:fld>
            <a:endParaRPr lang="da-DK" altLang="da-DK"/>
          </a:p>
        </p:txBody>
      </p:sp>
    </p:spTree>
    <p:extLst>
      <p:ext uri="{BB962C8B-B14F-4D97-AF65-F5344CB8AC3E}">
        <p14:creationId xmlns:p14="http://schemas.microsoft.com/office/powerpoint/2010/main" val="2335226558"/>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a-DK"/>
              <a:t>Klik for at redigere i master</a:t>
            </a:r>
          </a:p>
        </p:txBody>
      </p:sp>
      <p:sp>
        <p:nvSpPr>
          <p:cNvPr id="3" name="Pladsholder til ind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Rectangle 4">
            <a:extLst>
              <a:ext uri="{FF2B5EF4-FFF2-40B4-BE49-F238E27FC236}">
                <a16:creationId xmlns:a16="http://schemas.microsoft.com/office/drawing/2014/main" id="{529876DB-93D1-4219-9B2E-301BFBE333A0}"/>
              </a:ext>
            </a:extLst>
          </p:cNvPr>
          <p:cNvSpPr>
            <a:spLocks noGrp="1" noChangeArrowheads="1"/>
          </p:cNvSpPr>
          <p:nvPr>
            <p:ph type="dt" sz="half" idx="10"/>
          </p:nvPr>
        </p:nvSpPr>
        <p:spPr>
          <a:ln/>
        </p:spPr>
        <p:txBody>
          <a:bodyPr/>
          <a:lstStyle>
            <a:lvl1pPr>
              <a:defRPr/>
            </a:lvl1pPr>
          </a:lstStyle>
          <a:p>
            <a:pPr>
              <a:defRPr/>
            </a:pPr>
            <a:fld id="{29271802-612C-45D1-991A-13C88AC40A3A}" type="datetime3">
              <a:rPr lang="da-DK" altLang="da-DK"/>
              <a:pPr>
                <a:defRPr/>
              </a:pPr>
              <a:t>22.05.2018</a:t>
            </a:fld>
            <a:endParaRPr lang="da-DK" altLang="da-DK"/>
          </a:p>
        </p:txBody>
      </p:sp>
      <p:sp>
        <p:nvSpPr>
          <p:cNvPr id="6" name="Rectangle 5">
            <a:extLst>
              <a:ext uri="{FF2B5EF4-FFF2-40B4-BE49-F238E27FC236}">
                <a16:creationId xmlns:a16="http://schemas.microsoft.com/office/drawing/2014/main" id="{1010A8D4-7AD6-4623-BD6E-037A89302335}"/>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7" name="Rectangle 6">
            <a:extLst>
              <a:ext uri="{FF2B5EF4-FFF2-40B4-BE49-F238E27FC236}">
                <a16:creationId xmlns:a16="http://schemas.microsoft.com/office/drawing/2014/main" id="{77EB6966-9C07-4B41-9C72-00CC292242D5}"/>
              </a:ext>
            </a:extLst>
          </p:cNvPr>
          <p:cNvSpPr>
            <a:spLocks noGrp="1" noChangeArrowheads="1"/>
          </p:cNvSpPr>
          <p:nvPr>
            <p:ph type="sldNum" sz="quarter" idx="12"/>
          </p:nvPr>
        </p:nvSpPr>
        <p:spPr>
          <a:ln/>
        </p:spPr>
        <p:txBody>
          <a:bodyPr/>
          <a:lstStyle>
            <a:lvl1pPr>
              <a:defRPr/>
            </a:lvl1pPr>
          </a:lstStyle>
          <a:p>
            <a:pPr>
              <a:defRPr/>
            </a:pPr>
            <a:r>
              <a:rPr lang="da-DK" altLang="da-DK"/>
              <a:t>Side </a:t>
            </a:r>
            <a:fld id="{A8335AA9-28D8-491C-9BA0-B9FA886B9824}" type="slidenum">
              <a:rPr lang="da-DK" altLang="da-DK"/>
              <a:pPr>
                <a:defRPr/>
              </a:pPr>
              <a:t>‹nr.›</a:t>
            </a:fld>
            <a:endParaRPr lang="da-DK" altLang="da-DK"/>
          </a:p>
        </p:txBody>
      </p:sp>
    </p:spTree>
    <p:extLst>
      <p:ext uri="{BB962C8B-B14F-4D97-AF65-F5344CB8AC3E}">
        <p14:creationId xmlns:p14="http://schemas.microsoft.com/office/powerpoint/2010/main" val="27510719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a-DK"/>
              <a:t>Klik for at redigere i master</a:t>
            </a:r>
          </a:p>
        </p:txBody>
      </p:sp>
      <p:sp>
        <p:nvSpPr>
          <p:cNvPr id="3" name="Pladsholder til bille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Rectangle 4">
            <a:extLst>
              <a:ext uri="{FF2B5EF4-FFF2-40B4-BE49-F238E27FC236}">
                <a16:creationId xmlns:a16="http://schemas.microsoft.com/office/drawing/2014/main" id="{254FA6D2-35F8-4941-986A-4634DAA705BE}"/>
              </a:ext>
            </a:extLst>
          </p:cNvPr>
          <p:cNvSpPr>
            <a:spLocks noGrp="1" noChangeArrowheads="1"/>
          </p:cNvSpPr>
          <p:nvPr>
            <p:ph type="dt" sz="half" idx="10"/>
          </p:nvPr>
        </p:nvSpPr>
        <p:spPr>
          <a:ln/>
        </p:spPr>
        <p:txBody>
          <a:bodyPr/>
          <a:lstStyle>
            <a:lvl1pPr>
              <a:defRPr/>
            </a:lvl1pPr>
          </a:lstStyle>
          <a:p>
            <a:pPr>
              <a:defRPr/>
            </a:pPr>
            <a:fld id="{3441D34E-73CC-4309-9F34-2C4B895AFD92}" type="datetime3">
              <a:rPr lang="da-DK" altLang="da-DK"/>
              <a:pPr>
                <a:defRPr/>
              </a:pPr>
              <a:t>22.05.2018</a:t>
            </a:fld>
            <a:endParaRPr lang="da-DK" altLang="da-DK"/>
          </a:p>
        </p:txBody>
      </p:sp>
      <p:sp>
        <p:nvSpPr>
          <p:cNvPr id="6" name="Rectangle 5">
            <a:extLst>
              <a:ext uri="{FF2B5EF4-FFF2-40B4-BE49-F238E27FC236}">
                <a16:creationId xmlns:a16="http://schemas.microsoft.com/office/drawing/2014/main" id="{BF3D64F9-FDE9-4C24-BB4A-C9F6A3E5879B}"/>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7" name="Rectangle 6">
            <a:extLst>
              <a:ext uri="{FF2B5EF4-FFF2-40B4-BE49-F238E27FC236}">
                <a16:creationId xmlns:a16="http://schemas.microsoft.com/office/drawing/2014/main" id="{06A1BCC4-420A-4685-9068-254CABD5B7DB}"/>
              </a:ext>
            </a:extLst>
          </p:cNvPr>
          <p:cNvSpPr>
            <a:spLocks noGrp="1" noChangeArrowheads="1"/>
          </p:cNvSpPr>
          <p:nvPr>
            <p:ph type="sldNum" sz="quarter" idx="12"/>
          </p:nvPr>
        </p:nvSpPr>
        <p:spPr>
          <a:ln/>
        </p:spPr>
        <p:txBody>
          <a:bodyPr/>
          <a:lstStyle>
            <a:lvl1pPr>
              <a:defRPr/>
            </a:lvl1pPr>
          </a:lstStyle>
          <a:p>
            <a:pPr>
              <a:defRPr/>
            </a:pPr>
            <a:r>
              <a:rPr lang="da-DK" altLang="da-DK"/>
              <a:t>Side </a:t>
            </a:r>
            <a:fld id="{035ED67A-35F0-441D-8EBB-77DAEE3EB573}" type="slidenum">
              <a:rPr lang="da-DK" altLang="da-DK"/>
              <a:pPr>
                <a:defRPr/>
              </a:pPr>
              <a:t>‹nr.›</a:t>
            </a:fld>
            <a:endParaRPr lang="da-DK" altLang="da-DK"/>
          </a:p>
        </p:txBody>
      </p:sp>
    </p:spTree>
    <p:extLst>
      <p:ext uri="{BB962C8B-B14F-4D97-AF65-F5344CB8AC3E}">
        <p14:creationId xmlns:p14="http://schemas.microsoft.com/office/powerpoint/2010/main" val="168365052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9D131343-913D-45E1-80E3-3B62DF3D989D}"/>
              </a:ext>
            </a:extLst>
          </p:cNvPr>
          <p:cNvSpPr>
            <a:spLocks noGrp="1" noChangeArrowheads="1"/>
          </p:cNvSpPr>
          <p:nvPr>
            <p:ph type="dt" sz="half" idx="10"/>
          </p:nvPr>
        </p:nvSpPr>
        <p:spPr>
          <a:ln/>
        </p:spPr>
        <p:txBody>
          <a:bodyPr/>
          <a:lstStyle>
            <a:lvl1pPr>
              <a:defRPr/>
            </a:lvl1pPr>
          </a:lstStyle>
          <a:p>
            <a:pPr>
              <a:defRPr/>
            </a:pPr>
            <a:fld id="{0FD6D09D-624E-4CFC-9C9E-3BB621CC26D3}" type="datetime3">
              <a:rPr lang="da-DK" altLang="da-DK"/>
              <a:pPr>
                <a:defRPr/>
              </a:pPr>
              <a:t>22.05.2018</a:t>
            </a:fld>
            <a:endParaRPr lang="da-DK" altLang="da-DK"/>
          </a:p>
        </p:txBody>
      </p:sp>
      <p:sp>
        <p:nvSpPr>
          <p:cNvPr id="5" name="Rectangle 5">
            <a:extLst>
              <a:ext uri="{FF2B5EF4-FFF2-40B4-BE49-F238E27FC236}">
                <a16:creationId xmlns:a16="http://schemas.microsoft.com/office/drawing/2014/main" id="{292D30A2-EA1E-4242-9D6F-61F808EAC0F7}"/>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6" name="Rectangle 6">
            <a:extLst>
              <a:ext uri="{FF2B5EF4-FFF2-40B4-BE49-F238E27FC236}">
                <a16:creationId xmlns:a16="http://schemas.microsoft.com/office/drawing/2014/main" id="{8C0C0193-1300-44FA-B75B-0248DBDDEB5F}"/>
              </a:ext>
            </a:extLst>
          </p:cNvPr>
          <p:cNvSpPr>
            <a:spLocks noGrp="1" noChangeArrowheads="1"/>
          </p:cNvSpPr>
          <p:nvPr>
            <p:ph type="sldNum" sz="quarter" idx="12"/>
          </p:nvPr>
        </p:nvSpPr>
        <p:spPr>
          <a:ln/>
        </p:spPr>
        <p:txBody>
          <a:bodyPr/>
          <a:lstStyle>
            <a:lvl1pPr>
              <a:defRPr/>
            </a:lvl1pPr>
          </a:lstStyle>
          <a:p>
            <a:pPr>
              <a:defRPr/>
            </a:pPr>
            <a:r>
              <a:rPr lang="da-DK" altLang="da-DK"/>
              <a:t>Side </a:t>
            </a:r>
            <a:fld id="{4E372905-C62A-4F87-8902-598E01AB88E0}" type="slidenum">
              <a:rPr lang="da-DK" altLang="da-DK"/>
              <a:pPr>
                <a:defRPr/>
              </a:pPr>
              <a:t>‹nr.›</a:t>
            </a:fld>
            <a:endParaRPr lang="da-DK" altLang="da-DK"/>
          </a:p>
        </p:txBody>
      </p:sp>
    </p:spTree>
    <p:extLst>
      <p:ext uri="{BB962C8B-B14F-4D97-AF65-F5344CB8AC3E}">
        <p14:creationId xmlns:p14="http://schemas.microsoft.com/office/powerpoint/2010/main" val="51922091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ED4FD55F-68AB-4AE1-B282-F3D97137E317}"/>
              </a:ext>
            </a:extLst>
          </p:cNvPr>
          <p:cNvSpPr>
            <a:spLocks noGrp="1" noChangeArrowheads="1"/>
          </p:cNvSpPr>
          <p:nvPr>
            <p:ph type="dt" sz="half" idx="10"/>
          </p:nvPr>
        </p:nvSpPr>
        <p:spPr>
          <a:ln/>
        </p:spPr>
        <p:txBody>
          <a:bodyPr/>
          <a:lstStyle>
            <a:lvl1pPr>
              <a:defRPr/>
            </a:lvl1pPr>
          </a:lstStyle>
          <a:p>
            <a:pPr>
              <a:defRPr/>
            </a:pPr>
            <a:fld id="{70D17563-07FA-4C2D-B52F-6A659F1BD835}" type="datetime3">
              <a:rPr lang="da-DK" altLang="da-DK"/>
              <a:pPr>
                <a:defRPr/>
              </a:pPr>
              <a:t>22.05.2018</a:t>
            </a:fld>
            <a:endParaRPr lang="da-DK" altLang="da-DK"/>
          </a:p>
        </p:txBody>
      </p:sp>
      <p:sp>
        <p:nvSpPr>
          <p:cNvPr id="5" name="Rectangle 5">
            <a:extLst>
              <a:ext uri="{FF2B5EF4-FFF2-40B4-BE49-F238E27FC236}">
                <a16:creationId xmlns:a16="http://schemas.microsoft.com/office/drawing/2014/main" id="{62FAF48C-C97E-43C8-8080-C0BF83EBEA67}"/>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6" name="Rectangle 6">
            <a:extLst>
              <a:ext uri="{FF2B5EF4-FFF2-40B4-BE49-F238E27FC236}">
                <a16:creationId xmlns:a16="http://schemas.microsoft.com/office/drawing/2014/main" id="{F001DE5A-6BD8-477A-8C9A-4E03968811D5}"/>
              </a:ext>
            </a:extLst>
          </p:cNvPr>
          <p:cNvSpPr>
            <a:spLocks noGrp="1" noChangeArrowheads="1"/>
          </p:cNvSpPr>
          <p:nvPr>
            <p:ph type="sldNum" sz="quarter" idx="12"/>
          </p:nvPr>
        </p:nvSpPr>
        <p:spPr>
          <a:ln/>
        </p:spPr>
        <p:txBody>
          <a:bodyPr/>
          <a:lstStyle>
            <a:lvl1pPr>
              <a:defRPr/>
            </a:lvl1pPr>
          </a:lstStyle>
          <a:p>
            <a:pPr>
              <a:defRPr/>
            </a:pPr>
            <a:r>
              <a:rPr lang="da-DK" altLang="da-DK"/>
              <a:t>Side </a:t>
            </a:r>
            <a:fld id="{95924AD8-21F5-477D-80B1-3A3068D7C85D}" type="slidenum">
              <a:rPr lang="da-DK" altLang="da-DK"/>
              <a:pPr>
                <a:defRPr/>
              </a:pPr>
              <a:t>‹nr.›</a:t>
            </a:fld>
            <a:endParaRPr lang="da-DK" altLang="da-DK"/>
          </a:p>
        </p:txBody>
      </p:sp>
    </p:spTree>
    <p:extLst>
      <p:ext uri="{BB962C8B-B14F-4D97-AF65-F5344CB8AC3E}">
        <p14:creationId xmlns:p14="http://schemas.microsoft.com/office/powerpoint/2010/main" val="29237122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10757001-6475-433C-A76E-C9760A6AD3AB}"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62519658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574675" y="741363"/>
            <a:ext cx="6478588" cy="54959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Rectangle 4">
            <a:extLst>
              <a:ext uri="{FF2B5EF4-FFF2-40B4-BE49-F238E27FC236}">
                <a16:creationId xmlns:a16="http://schemas.microsoft.com/office/drawing/2014/main" id="{A8E6A063-59BB-48EC-8D46-FBA6AF80B5DD}"/>
              </a:ext>
            </a:extLst>
          </p:cNvPr>
          <p:cNvSpPr>
            <a:spLocks noGrp="1" noChangeArrowheads="1"/>
          </p:cNvSpPr>
          <p:nvPr>
            <p:ph type="dt" sz="half" idx="10"/>
          </p:nvPr>
        </p:nvSpPr>
        <p:spPr>
          <a:ln/>
        </p:spPr>
        <p:txBody>
          <a:bodyPr/>
          <a:lstStyle>
            <a:lvl1pPr>
              <a:defRPr/>
            </a:lvl1pPr>
          </a:lstStyle>
          <a:p>
            <a:pPr>
              <a:defRPr/>
            </a:pPr>
            <a:fld id="{65956E47-8D6B-44AA-8C0D-22F0F8D338D9}" type="datetime3">
              <a:rPr lang="da-DK" altLang="da-DK"/>
              <a:pPr>
                <a:defRPr/>
              </a:pPr>
              <a:t>22.05.2018</a:t>
            </a:fld>
            <a:endParaRPr lang="da-DK" altLang="da-DK"/>
          </a:p>
        </p:txBody>
      </p:sp>
      <p:sp>
        <p:nvSpPr>
          <p:cNvPr id="4" name="Rectangle 5">
            <a:extLst>
              <a:ext uri="{FF2B5EF4-FFF2-40B4-BE49-F238E27FC236}">
                <a16:creationId xmlns:a16="http://schemas.microsoft.com/office/drawing/2014/main" id="{F50B0C4A-E094-44B5-B9B0-D6A80EBF29B0}"/>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5" name="Rectangle 6">
            <a:extLst>
              <a:ext uri="{FF2B5EF4-FFF2-40B4-BE49-F238E27FC236}">
                <a16:creationId xmlns:a16="http://schemas.microsoft.com/office/drawing/2014/main" id="{AEAAC86C-6595-4F26-A761-DEF9F9E8917C}"/>
              </a:ext>
            </a:extLst>
          </p:cNvPr>
          <p:cNvSpPr>
            <a:spLocks noGrp="1" noChangeArrowheads="1"/>
          </p:cNvSpPr>
          <p:nvPr>
            <p:ph type="sldNum" sz="quarter" idx="12"/>
          </p:nvPr>
        </p:nvSpPr>
        <p:spPr>
          <a:ln/>
        </p:spPr>
        <p:txBody>
          <a:bodyPr/>
          <a:lstStyle>
            <a:lvl1pPr>
              <a:defRPr/>
            </a:lvl1pPr>
          </a:lstStyle>
          <a:p>
            <a:pPr>
              <a:defRPr/>
            </a:pPr>
            <a:r>
              <a:rPr lang="da-DK" altLang="da-DK"/>
              <a:t>Side </a:t>
            </a:r>
            <a:fld id="{04F8C43F-33C4-4542-AB27-101E04027426}" type="slidenum">
              <a:rPr lang="da-DK" altLang="da-DK"/>
              <a:pPr>
                <a:defRPr/>
              </a:pPr>
              <a:t>‹nr.›</a:t>
            </a:fld>
            <a:endParaRPr lang="da-DK" altLang="da-DK"/>
          </a:p>
        </p:txBody>
      </p:sp>
    </p:spTree>
    <p:extLst>
      <p:ext uri="{BB962C8B-B14F-4D97-AF65-F5344CB8AC3E}">
        <p14:creationId xmlns:p14="http://schemas.microsoft.com/office/powerpoint/2010/main" val="225420501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3889375"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3E4DF97B-62DD-47D8-A6A0-F822F7ABF454}"/>
              </a:ext>
            </a:extLst>
          </p:cNvPr>
          <p:cNvSpPr>
            <a:spLocks noGrp="1" noChangeArrowheads="1"/>
          </p:cNvSpPr>
          <p:nvPr>
            <p:ph type="dt" sz="half" idx="10"/>
          </p:nvPr>
        </p:nvSpPr>
        <p:spPr>
          <a:ln/>
        </p:spPr>
        <p:txBody>
          <a:bodyPr/>
          <a:lstStyle>
            <a:lvl1pPr>
              <a:defRPr/>
            </a:lvl1pPr>
          </a:lstStyle>
          <a:p>
            <a:pPr>
              <a:defRPr/>
            </a:pPr>
            <a:fld id="{2A5696AE-0E24-441C-A806-EC386283D519}" type="datetime3">
              <a:rPr lang="da-DK" altLang="da-DK"/>
              <a:pPr>
                <a:defRPr/>
              </a:pPr>
              <a:t>22.05.2018</a:t>
            </a:fld>
            <a:endParaRPr lang="da-DK" altLang="da-DK"/>
          </a:p>
        </p:txBody>
      </p:sp>
      <p:sp>
        <p:nvSpPr>
          <p:cNvPr id="6" name="Rectangle 5">
            <a:extLst>
              <a:ext uri="{FF2B5EF4-FFF2-40B4-BE49-F238E27FC236}">
                <a16:creationId xmlns:a16="http://schemas.microsoft.com/office/drawing/2014/main" id="{D524D461-1298-4996-8246-E9000F2669F4}"/>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7" name="Rectangle 6">
            <a:extLst>
              <a:ext uri="{FF2B5EF4-FFF2-40B4-BE49-F238E27FC236}">
                <a16:creationId xmlns:a16="http://schemas.microsoft.com/office/drawing/2014/main" id="{E4F7A613-DED4-4B3E-8BEB-A342A5403D2B}"/>
              </a:ext>
            </a:extLst>
          </p:cNvPr>
          <p:cNvSpPr>
            <a:spLocks noGrp="1" noChangeArrowheads="1"/>
          </p:cNvSpPr>
          <p:nvPr>
            <p:ph type="sldNum" sz="quarter" idx="12"/>
          </p:nvPr>
        </p:nvSpPr>
        <p:spPr>
          <a:ln/>
        </p:spPr>
        <p:txBody>
          <a:bodyPr/>
          <a:lstStyle>
            <a:lvl1pPr>
              <a:defRPr/>
            </a:lvl1pPr>
          </a:lstStyle>
          <a:p>
            <a:pPr>
              <a:defRPr/>
            </a:pPr>
            <a:r>
              <a:rPr lang="da-DK" altLang="da-DK"/>
              <a:t>Side </a:t>
            </a:r>
            <a:fld id="{5B0C2243-9063-47E1-BE09-2FD4C87BB61B}" type="slidenum">
              <a:rPr lang="da-DK" altLang="da-DK"/>
              <a:pPr>
                <a:defRPr/>
              </a:pPr>
              <a:t>‹nr.›</a:t>
            </a:fld>
            <a:endParaRPr lang="da-DK" altLang="da-DK"/>
          </a:p>
        </p:txBody>
      </p:sp>
    </p:spTree>
    <p:extLst>
      <p:ext uri="{BB962C8B-B14F-4D97-AF65-F5344CB8AC3E}">
        <p14:creationId xmlns:p14="http://schemas.microsoft.com/office/powerpoint/2010/main" val="293553311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5" y="2089150"/>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5" y="4238625"/>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Rectangle 4">
            <a:extLst>
              <a:ext uri="{FF2B5EF4-FFF2-40B4-BE49-F238E27FC236}">
                <a16:creationId xmlns:a16="http://schemas.microsoft.com/office/drawing/2014/main" id="{39B6F20F-8B0A-472B-AEBE-09FB35F906BF}"/>
              </a:ext>
            </a:extLst>
          </p:cNvPr>
          <p:cNvSpPr>
            <a:spLocks noGrp="1" noChangeArrowheads="1"/>
          </p:cNvSpPr>
          <p:nvPr>
            <p:ph type="dt" sz="half" idx="10"/>
          </p:nvPr>
        </p:nvSpPr>
        <p:spPr>
          <a:ln/>
        </p:spPr>
        <p:txBody>
          <a:bodyPr/>
          <a:lstStyle>
            <a:lvl1pPr>
              <a:defRPr/>
            </a:lvl1pPr>
          </a:lstStyle>
          <a:p>
            <a:pPr>
              <a:defRPr/>
            </a:pPr>
            <a:fld id="{753E7025-1A57-47D9-8DC3-4FCE7CB56824}" type="datetime3">
              <a:rPr lang="da-DK" altLang="da-DK"/>
              <a:pPr>
                <a:defRPr/>
              </a:pPr>
              <a:t>22.05.2018</a:t>
            </a:fld>
            <a:endParaRPr lang="da-DK" altLang="da-DK"/>
          </a:p>
        </p:txBody>
      </p:sp>
      <p:sp>
        <p:nvSpPr>
          <p:cNvPr id="7" name="Rectangle 5">
            <a:extLst>
              <a:ext uri="{FF2B5EF4-FFF2-40B4-BE49-F238E27FC236}">
                <a16:creationId xmlns:a16="http://schemas.microsoft.com/office/drawing/2014/main" id="{652846A8-7304-4071-B623-B3C9B1B2D12B}"/>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8" name="Rectangle 6">
            <a:extLst>
              <a:ext uri="{FF2B5EF4-FFF2-40B4-BE49-F238E27FC236}">
                <a16:creationId xmlns:a16="http://schemas.microsoft.com/office/drawing/2014/main" id="{BDA95909-4168-4BDD-903D-7EE490B5DF3B}"/>
              </a:ext>
            </a:extLst>
          </p:cNvPr>
          <p:cNvSpPr>
            <a:spLocks noGrp="1" noChangeArrowheads="1"/>
          </p:cNvSpPr>
          <p:nvPr>
            <p:ph type="sldNum" sz="quarter" idx="12"/>
          </p:nvPr>
        </p:nvSpPr>
        <p:spPr>
          <a:ln/>
        </p:spPr>
        <p:txBody>
          <a:bodyPr/>
          <a:lstStyle>
            <a:lvl1pPr>
              <a:defRPr/>
            </a:lvl1pPr>
          </a:lstStyle>
          <a:p>
            <a:pPr>
              <a:defRPr/>
            </a:pPr>
            <a:r>
              <a:rPr lang="da-DK" altLang="da-DK"/>
              <a:t>Side </a:t>
            </a:r>
            <a:fld id="{176A2408-0141-44E5-AF91-28B71A19E65E}" type="slidenum">
              <a:rPr lang="da-DK" altLang="da-DK"/>
              <a:pPr>
                <a:defRPr/>
              </a:pPr>
              <a:t>‹nr.›</a:t>
            </a:fld>
            <a:endParaRPr lang="da-DK" altLang="da-DK"/>
          </a:p>
        </p:txBody>
      </p:sp>
    </p:spTree>
    <p:extLst>
      <p:ext uri="{BB962C8B-B14F-4D97-AF65-F5344CB8AC3E}">
        <p14:creationId xmlns:p14="http://schemas.microsoft.com/office/powerpoint/2010/main" val="421993731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type="title" preserve="1">
  <p:cSld name="Titelslide">
    <p:spTree>
      <p:nvGrpSpPr>
        <p:cNvPr id="1" name=""/>
        <p:cNvGrpSpPr/>
        <p:nvPr/>
      </p:nvGrpSpPr>
      <p:grpSpPr>
        <a:xfrm>
          <a:off x="0" y="0"/>
          <a:ext cx="0" cy="0"/>
          <a:chOff x="0" y="0"/>
          <a:chExt cx="0" cy="0"/>
        </a:xfrm>
      </p:grpSpPr>
      <p:sp>
        <p:nvSpPr>
          <p:cNvPr id="4" name="Rectangle 10">
            <a:extLst>
              <a:ext uri="{FF2B5EF4-FFF2-40B4-BE49-F238E27FC236}">
                <a16:creationId xmlns:a16="http://schemas.microsoft.com/office/drawing/2014/main" id="{3268B677-73B4-43D8-8B30-B6080178CD0C}"/>
              </a:ext>
            </a:extLst>
          </p:cNvPr>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defRPr/>
            </a:pPr>
            <a:endParaRPr lang="da-DK" altLang="da-DK"/>
          </a:p>
        </p:txBody>
      </p:sp>
      <p:pic>
        <p:nvPicPr>
          <p:cNvPr id="5" name="Picture 11" descr="logo">
            <a:extLst>
              <a:ext uri="{FF2B5EF4-FFF2-40B4-BE49-F238E27FC236}">
                <a16:creationId xmlns:a16="http://schemas.microsoft.com/office/drawing/2014/main" id="{461C1568-BD2A-483C-A5CD-82487453E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3" y="741363"/>
            <a:ext cx="6296025" cy="4056062"/>
          </a:xfrm>
        </p:spPr>
        <p:txBody>
          <a:bodyPr bIns="0" anchor="ctr"/>
          <a:lstStyle>
            <a:lvl1pPr>
              <a:lnSpc>
                <a:spcPts val="8500"/>
              </a:lnSpc>
              <a:defRPr sz="11000" b="0">
                <a:solidFill>
                  <a:srgbClr val="11B3CD"/>
                </a:solidFill>
                <a:latin typeface="Times New Roman" panose="02020603050405020304" pitchFamily="18" charset="0"/>
              </a:defRPr>
            </a:lvl1pPr>
          </a:lstStyle>
          <a:p>
            <a:pPr lvl="0"/>
            <a:r>
              <a:rPr lang="da-DK" altLang="da-DK" noProof="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anose="020B0604030504040204" pitchFamily="34" charset="0"/>
              </a:defRPr>
            </a:lvl1pPr>
          </a:lstStyle>
          <a:p>
            <a:pPr lvl="0"/>
            <a:r>
              <a:rPr lang="da-DK" altLang="da-DK" noProof="0"/>
              <a:t>Click to edit Master subtitle style</a:t>
            </a:r>
          </a:p>
        </p:txBody>
      </p:sp>
      <p:sp>
        <p:nvSpPr>
          <p:cNvPr id="6" name="Rectangle 7">
            <a:extLst>
              <a:ext uri="{FF2B5EF4-FFF2-40B4-BE49-F238E27FC236}">
                <a16:creationId xmlns:a16="http://schemas.microsoft.com/office/drawing/2014/main" id="{16AF1C13-F37D-4A45-9D8D-E24074CD1ABC}"/>
              </a:ext>
            </a:extLst>
          </p:cNvPr>
          <p:cNvSpPr>
            <a:spLocks noGrp="1" noChangeArrowheads="1"/>
          </p:cNvSpPr>
          <p:nvPr>
            <p:ph type="dt" sz="half" idx="10"/>
          </p:nvPr>
        </p:nvSpPr>
        <p:spPr/>
        <p:txBody>
          <a:bodyPr/>
          <a:lstStyle>
            <a:lvl1pPr>
              <a:defRPr/>
            </a:lvl1pPr>
          </a:lstStyle>
          <a:p>
            <a:pPr>
              <a:defRPr/>
            </a:pPr>
            <a:fld id="{FE3C7151-60D5-4B99-8D5C-5BED22E10498}" type="datetime3">
              <a:rPr lang="da-DK" altLang="da-DK"/>
              <a:pPr>
                <a:defRPr/>
              </a:pPr>
              <a:t>22.05.2018</a:t>
            </a:fld>
            <a:endParaRPr lang="da-DK" altLang="da-DK"/>
          </a:p>
        </p:txBody>
      </p:sp>
      <p:sp>
        <p:nvSpPr>
          <p:cNvPr id="7" name="Rectangle 8">
            <a:extLst>
              <a:ext uri="{FF2B5EF4-FFF2-40B4-BE49-F238E27FC236}">
                <a16:creationId xmlns:a16="http://schemas.microsoft.com/office/drawing/2014/main" id="{E0595F47-C976-4E59-BAB3-9C77D3CF8A50}"/>
              </a:ext>
            </a:extLst>
          </p:cNvPr>
          <p:cNvSpPr>
            <a:spLocks noGrp="1" noChangeArrowheads="1"/>
          </p:cNvSpPr>
          <p:nvPr>
            <p:ph type="ftr" sz="quarter" idx="11"/>
          </p:nvPr>
        </p:nvSpPr>
        <p:spPr/>
        <p:txBody>
          <a:bodyPr/>
          <a:lstStyle>
            <a:lvl1pPr>
              <a:defRPr/>
            </a:lvl1pPr>
          </a:lstStyle>
          <a:p>
            <a:pPr>
              <a:defRPr/>
            </a:pPr>
            <a:r>
              <a:rPr lang="da-DK" altLang="da-DK"/>
              <a:t>Titel - Ændre dato og Titel i Indsæt &gt; Hoved/Sidefod</a:t>
            </a:r>
          </a:p>
        </p:txBody>
      </p:sp>
      <p:sp>
        <p:nvSpPr>
          <p:cNvPr id="8" name="Rectangle 9">
            <a:extLst>
              <a:ext uri="{FF2B5EF4-FFF2-40B4-BE49-F238E27FC236}">
                <a16:creationId xmlns:a16="http://schemas.microsoft.com/office/drawing/2014/main" id="{DF0FEEFD-FEC7-42C4-96B2-580822FA7584}"/>
              </a:ext>
            </a:extLst>
          </p:cNvPr>
          <p:cNvSpPr>
            <a:spLocks noGrp="1" noChangeArrowheads="1"/>
          </p:cNvSpPr>
          <p:nvPr>
            <p:ph type="sldNum" sz="quarter" idx="12"/>
          </p:nvPr>
        </p:nvSpPr>
        <p:spPr/>
        <p:txBody>
          <a:bodyPr/>
          <a:lstStyle>
            <a:lvl1pPr>
              <a:defRPr/>
            </a:lvl1pPr>
          </a:lstStyle>
          <a:p>
            <a:pPr>
              <a:defRPr/>
            </a:pPr>
            <a:r>
              <a:rPr lang="da-DK" altLang="da-DK"/>
              <a:t>Side </a:t>
            </a:r>
            <a:fld id="{66D86C6B-6777-4D82-976C-076CEB6CA336}" type="slidenum">
              <a:rPr lang="da-DK" altLang="da-DK"/>
              <a:pPr>
                <a:defRPr/>
              </a:pPr>
              <a:t>‹nr.›</a:t>
            </a:fld>
            <a:endParaRPr lang="da-DK" altLang="da-DK"/>
          </a:p>
        </p:txBody>
      </p:sp>
    </p:spTree>
    <p:extLst>
      <p:ext uri="{BB962C8B-B14F-4D97-AF65-F5344CB8AC3E}">
        <p14:creationId xmlns:p14="http://schemas.microsoft.com/office/powerpoint/2010/main" val="421152122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306FD560-34C9-4669-8C12-F878FBB6F2A5}"/>
              </a:ext>
            </a:extLst>
          </p:cNvPr>
          <p:cNvSpPr>
            <a:spLocks noGrp="1" noChangeArrowheads="1"/>
          </p:cNvSpPr>
          <p:nvPr>
            <p:ph type="dt" sz="half" idx="10"/>
          </p:nvPr>
        </p:nvSpPr>
        <p:spPr>
          <a:ln/>
        </p:spPr>
        <p:txBody>
          <a:bodyPr/>
          <a:lstStyle>
            <a:lvl1pPr>
              <a:defRPr/>
            </a:lvl1pPr>
          </a:lstStyle>
          <a:p>
            <a:pPr>
              <a:defRPr/>
            </a:pPr>
            <a:fld id="{64E07BD8-87BC-4750-8BFB-D6DD19F3E151}" type="datetime3">
              <a:rPr lang="da-DK" altLang="da-DK"/>
              <a:pPr>
                <a:defRPr/>
              </a:pPr>
              <a:t>22.05.2018</a:t>
            </a:fld>
            <a:endParaRPr lang="da-DK" altLang="da-DK"/>
          </a:p>
        </p:txBody>
      </p:sp>
      <p:sp>
        <p:nvSpPr>
          <p:cNvPr id="5" name="Rectangle 5">
            <a:extLst>
              <a:ext uri="{FF2B5EF4-FFF2-40B4-BE49-F238E27FC236}">
                <a16:creationId xmlns:a16="http://schemas.microsoft.com/office/drawing/2014/main" id="{F1637BB9-889C-41FA-B40F-182EA5D722A7}"/>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6" name="Rectangle 6">
            <a:extLst>
              <a:ext uri="{FF2B5EF4-FFF2-40B4-BE49-F238E27FC236}">
                <a16:creationId xmlns:a16="http://schemas.microsoft.com/office/drawing/2014/main" id="{F0C3BEA2-4881-4DD6-A965-25641E9234A1}"/>
              </a:ext>
            </a:extLst>
          </p:cNvPr>
          <p:cNvSpPr>
            <a:spLocks noGrp="1" noChangeArrowheads="1"/>
          </p:cNvSpPr>
          <p:nvPr>
            <p:ph type="sldNum" sz="quarter" idx="12"/>
          </p:nvPr>
        </p:nvSpPr>
        <p:spPr>
          <a:ln/>
        </p:spPr>
        <p:txBody>
          <a:bodyPr/>
          <a:lstStyle>
            <a:lvl1pPr>
              <a:defRPr/>
            </a:lvl1pPr>
          </a:lstStyle>
          <a:p>
            <a:pPr>
              <a:defRPr/>
            </a:pPr>
            <a:r>
              <a:rPr lang="da-DK" altLang="da-DK"/>
              <a:t>Side </a:t>
            </a:r>
            <a:fld id="{8A5ED349-2DDE-4C31-80F4-8468ACECBC77}" type="slidenum">
              <a:rPr lang="da-DK" altLang="da-DK"/>
              <a:pPr>
                <a:defRPr/>
              </a:pPr>
              <a:t>‹nr.›</a:t>
            </a:fld>
            <a:endParaRPr lang="da-DK" altLang="da-DK"/>
          </a:p>
        </p:txBody>
      </p:sp>
    </p:spTree>
    <p:extLst>
      <p:ext uri="{BB962C8B-B14F-4D97-AF65-F5344CB8AC3E}">
        <p14:creationId xmlns:p14="http://schemas.microsoft.com/office/powerpoint/2010/main" val="48044927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709738"/>
            <a:ext cx="7886700" cy="2852737"/>
          </a:xfrm>
        </p:spPr>
        <p:txBody>
          <a:bodyPr/>
          <a:lstStyle>
            <a:lvl1pPr>
              <a:defRPr sz="6000"/>
            </a:lvl1pPr>
          </a:lstStyle>
          <a:p>
            <a:r>
              <a:rPr lang="da-DK"/>
              <a:t>Klik for at redigere i master</a:t>
            </a:r>
          </a:p>
        </p:txBody>
      </p:sp>
      <p:sp>
        <p:nvSpPr>
          <p:cNvPr id="3" name="Pladsholder til tekst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da-DK"/>
              <a:t>Klik for at redigere i master</a:t>
            </a:r>
          </a:p>
        </p:txBody>
      </p:sp>
      <p:sp>
        <p:nvSpPr>
          <p:cNvPr id="4" name="Rectangle 4">
            <a:extLst>
              <a:ext uri="{FF2B5EF4-FFF2-40B4-BE49-F238E27FC236}">
                <a16:creationId xmlns:a16="http://schemas.microsoft.com/office/drawing/2014/main" id="{2540C0FF-59AC-4311-9B6E-945832D144D0}"/>
              </a:ext>
            </a:extLst>
          </p:cNvPr>
          <p:cNvSpPr>
            <a:spLocks noGrp="1" noChangeArrowheads="1"/>
          </p:cNvSpPr>
          <p:nvPr>
            <p:ph type="dt" sz="half" idx="10"/>
          </p:nvPr>
        </p:nvSpPr>
        <p:spPr>
          <a:ln/>
        </p:spPr>
        <p:txBody>
          <a:bodyPr/>
          <a:lstStyle>
            <a:lvl1pPr>
              <a:defRPr/>
            </a:lvl1pPr>
          </a:lstStyle>
          <a:p>
            <a:pPr>
              <a:defRPr/>
            </a:pPr>
            <a:fld id="{83B75B01-4E15-4C52-874A-5802024AA393}" type="datetime3">
              <a:rPr lang="da-DK" altLang="da-DK"/>
              <a:pPr>
                <a:defRPr/>
              </a:pPr>
              <a:t>22.05.2018</a:t>
            </a:fld>
            <a:endParaRPr lang="da-DK" altLang="da-DK"/>
          </a:p>
        </p:txBody>
      </p:sp>
      <p:sp>
        <p:nvSpPr>
          <p:cNvPr id="5" name="Rectangle 5">
            <a:extLst>
              <a:ext uri="{FF2B5EF4-FFF2-40B4-BE49-F238E27FC236}">
                <a16:creationId xmlns:a16="http://schemas.microsoft.com/office/drawing/2014/main" id="{EDBC5DB6-5A1F-4484-93B3-3456F77A5B68}"/>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6" name="Rectangle 6">
            <a:extLst>
              <a:ext uri="{FF2B5EF4-FFF2-40B4-BE49-F238E27FC236}">
                <a16:creationId xmlns:a16="http://schemas.microsoft.com/office/drawing/2014/main" id="{8FDFE5E7-C46F-40CC-AC73-56898D6BF3F9}"/>
              </a:ext>
            </a:extLst>
          </p:cNvPr>
          <p:cNvSpPr>
            <a:spLocks noGrp="1" noChangeArrowheads="1"/>
          </p:cNvSpPr>
          <p:nvPr>
            <p:ph type="sldNum" sz="quarter" idx="12"/>
          </p:nvPr>
        </p:nvSpPr>
        <p:spPr>
          <a:ln/>
        </p:spPr>
        <p:txBody>
          <a:bodyPr/>
          <a:lstStyle>
            <a:lvl1pPr>
              <a:defRPr/>
            </a:lvl1pPr>
          </a:lstStyle>
          <a:p>
            <a:pPr>
              <a:defRPr/>
            </a:pPr>
            <a:r>
              <a:rPr lang="da-DK" altLang="da-DK"/>
              <a:t>Side </a:t>
            </a:r>
            <a:fld id="{468E5333-A868-4D9E-B818-83AEFBC638BA}" type="slidenum">
              <a:rPr lang="da-DK" altLang="da-DK"/>
              <a:pPr>
                <a:defRPr/>
              </a:pPr>
              <a:t>‹nr.›</a:t>
            </a:fld>
            <a:endParaRPr lang="da-DK" altLang="da-DK"/>
          </a:p>
        </p:txBody>
      </p:sp>
    </p:spTree>
    <p:extLst>
      <p:ext uri="{BB962C8B-B14F-4D97-AF65-F5344CB8AC3E}">
        <p14:creationId xmlns:p14="http://schemas.microsoft.com/office/powerpoint/2010/main" val="60093030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5"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79BB5713-237A-474B-ACF3-8310682DC8D4}"/>
              </a:ext>
            </a:extLst>
          </p:cNvPr>
          <p:cNvSpPr>
            <a:spLocks noGrp="1" noChangeArrowheads="1"/>
          </p:cNvSpPr>
          <p:nvPr>
            <p:ph type="dt" sz="half" idx="10"/>
          </p:nvPr>
        </p:nvSpPr>
        <p:spPr>
          <a:ln/>
        </p:spPr>
        <p:txBody>
          <a:bodyPr/>
          <a:lstStyle>
            <a:lvl1pPr>
              <a:defRPr/>
            </a:lvl1pPr>
          </a:lstStyle>
          <a:p>
            <a:pPr>
              <a:defRPr/>
            </a:pPr>
            <a:fld id="{5F6D893E-ED3F-4B5F-BAED-6FE0E61F9637}" type="datetime3">
              <a:rPr lang="da-DK" altLang="da-DK"/>
              <a:pPr>
                <a:defRPr/>
              </a:pPr>
              <a:t>22.05.2018</a:t>
            </a:fld>
            <a:endParaRPr lang="da-DK" altLang="da-DK"/>
          </a:p>
        </p:txBody>
      </p:sp>
      <p:sp>
        <p:nvSpPr>
          <p:cNvPr id="6" name="Rectangle 5">
            <a:extLst>
              <a:ext uri="{FF2B5EF4-FFF2-40B4-BE49-F238E27FC236}">
                <a16:creationId xmlns:a16="http://schemas.microsoft.com/office/drawing/2014/main" id="{9E9B5C8A-F9B3-4EB9-963C-CE669A7FA743}"/>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7" name="Rectangle 6">
            <a:extLst>
              <a:ext uri="{FF2B5EF4-FFF2-40B4-BE49-F238E27FC236}">
                <a16:creationId xmlns:a16="http://schemas.microsoft.com/office/drawing/2014/main" id="{538A23A4-4BBB-467B-A8E9-3C76CB6E0857}"/>
              </a:ext>
            </a:extLst>
          </p:cNvPr>
          <p:cNvSpPr>
            <a:spLocks noGrp="1" noChangeArrowheads="1"/>
          </p:cNvSpPr>
          <p:nvPr>
            <p:ph type="sldNum" sz="quarter" idx="12"/>
          </p:nvPr>
        </p:nvSpPr>
        <p:spPr>
          <a:ln/>
        </p:spPr>
        <p:txBody>
          <a:bodyPr/>
          <a:lstStyle>
            <a:lvl1pPr>
              <a:defRPr/>
            </a:lvl1pPr>
          </a:lstStyle>
          <a:p>
            <a:pPr>
              <a:defRPr/>
            </a:pPr>
            <a:r>
              <a:rPr lang="da-DK" altLang="da-DK"/>
              <a:t>Side </a:t>
            </a:r>
            <a:fld id="{D6F6AD56-8946-49AD-9DEB-201A428A2A6A}" type="slidenum">
              <a:rPr lang="da-DK" altLang="da-DK"/>
              <a:pPr>
                <a:defRPr/>
              </a:pPr>
              <a:t>‹nr.›</a:t>
            </a:fld>
            <a:endParaRPr lang="da-DK" altLang="da-DK"/>
          </a:p>
        </p:txBody>
      </p:sp>
    </p:spTree>
    <p:extLst>
      <p:ext uri="{BB962C8B-B14F-4D97-AF65-F5344CB8AC3E}">
        <p14:creationId xmlns:p14="http://schemas.microsoft.com/office/powerpoint/2010/main" val="35447478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630238" y="365125"/>
            <a:ext cx="7886700" cy="1325563"/>
          </a:xfrm>
        </p:spPr>
        <p:txBody>
          <a:bodyPr/>
          <a:lstStyle/>
          <a:p>
            <a:r>
              <a:rPr lang="da-DK"/>
              <a:t>Klik for at redigere i master</a:t>
            </a:r>
          </a:p>
        </p:txBody>
      </p:sp>
      <p:sp>
        <p:nvSpPr>
          <p:cNvPr id="3" name="Pladsholder til tekst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630238" y="2505075"/>
            <a:ext cx="3868737"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29150" y="2505075"/>
            <a:ext cx="3887788" cy="368458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a:extLst>
              <a:ext uri="{FF2B5EF4-FFF2-40B4-BE49-F238E27FC236}">
                <a16:creationId xmlns:a16="http://schemas.microsoft.com/office/drawing/2014/main" id="{ADC0B551-3B84-41F3-B865-2D5D79D1556E}"/>
              </a:ext>
            </a:extLst>
          </p:cNvPr>
          <p:cNvSpPr>
            <a:spLocks noGrp="1" noChangeArrowheads="1"/>
          </p:cNvSpPr>
          <p:nvPr>
            <p:ph type="dt" sz="half" idx="10"/>
          </p:nvPr>
        </p:nvSpPr>
        <p:spPr>
          <a:ln/>
        </p:spPr>
        <p:txBody>
          <a:bodyPr/>
          <a:lstStyle>
            <a:lvl1pPr>
              <a:defRPr/>
            </a:lvl1pPr>
          </a:lstStyle>
          <a:p>
            <a:pPr>
              <a:defRPr/>
            </a:pPr>
            <a:fld id="{2A1E9838-87DD-4D09-9FB0-49A5000476CE}" type="datetime3">
              <a:rPr lang="da-DK" altLang="da-DK"/>
              <a:pPr>
                <a:defRPr/>
              </a:pPr>
              <a:t>22.05.2018</a:t>
            </a:fld>
            <a:endParaRPr lang="da-DK" altLang="da-DK"/>
          </a:p>
        </p:txBody>
      </p:sp>
      <p:sp>
        <p:nvSpPr>
          <p:cNvPr id="8" name="Rectangle 5">
            <a:extLst>
              <a:ext uri="{FF2B5EF4-FFF2-40B4-BE49-F238E27FC236}">
                <a16:creationId xmlns:a16="http://schemas.microsoft.com/office/drawing/2014/main" id="{7B5E6FC8-7F46-4492-A320-9A650E767690}"/>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9" name="Rectangle 6">
            <a:extLst>
              <a:ext uri="{FF2B5EF4-FFF2-40B4-BE49-F238E27FC236}">
                <a16:creationId xmlns:a16="http://schemas.microsoft.com/office/drawing/2014/main" id="{EAC4D5FA-970A-401D-AFF8-D44D2502AD28}"/>
              </a:ext>
            </a:extLst>
          </p:cNvPr>
          <p:cNvSpPr>
            <a:spLocks noGrp="1" noChangeArrowheads="1"/>
          </p:cNvSpPr>
          <p:nvPr>
            <p:ph type="sldNum" sz="quarter" idx="12"/>
          </p:nvPr>
        </p:nvSpPr>
        <p:spPr>
          <a:ln/>
        </p:spPr>
        <p:txBody>
          <a:bodyPr/>
          <a:lstStyle>
            <a:lvl1pPr>
              <a:defRPr/>
            </a:lvl1pPr>
          </a:lstStyle>
          <a:p>
            <a:pPr>
              <a:defRPr/>
            </a:pPr>
            <a:r>
              <a:rPr lang="da-DK" altLang="da-DK"/>
              <a:t>Side </a:t>
            </a:r>
            <a:fld id="{FEC1151E-840C-4723-B876-1093153DF905}" type="slidenum">
              <a:rPr lang="da-DK" altLang="da-DK"/>
              <a:pPr>
                <a:defRPr/>
              </a:pPr>
              <a:t>‹nr.›</a:t>
            </a:fld>
            <a:endParaRPr lang="da-DK" altLang="da-DK"/>
          </a:p>
        </p:txBody>
      </p:sp>
    </p:spTree>
    <p:extLst>
      <p:ext uri="{BB962C8B-B14F-4D97-AF65-F5344CB8AC3E}">
        <p14:creationId xmlns:p14="http://schemas.microsoft.com/office/powerpoint/2010/main" val="361771700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a:extLst>
              <a:ext uri="{FF2B5EF4-FFF2-40B4-BE49-F238E27FC236}">
                <a16:creationId xmlns:a16="http://schemas.microsoft.com/office/drawing/2014/main" id="{6B519DAD-14AA-4D6E-87AA-B8E05ADAAC73}"/>
              </a:ext>
            </a:extLst>
          </p:cNvPr>
          <p:cNvSpPr>
            <a:spLocks noGrp="1" noChangeArrowheads="1"/>
          </p:cNvSpPr>
          <p:nvPr>
            <p:ph type="dt" sz="half" idx="10"/>
          </p:nvPr>
        </p:nvSpPr>
        <p:spPr>
          <a:ln/>
        </p:spPr>
        <p:txBody>
          <a:bodyPr/>
          <a:lstStyle>
            <a:lvl1pPr>
              <a:defRPr/>
            </a:lvl1pPr>
          </a:lstStyle>
          <a:p>
            <a:pPr>
              <a:defRPr/>
            </a:pPr>
            <a:fld id="{50C7A460-C0BE-49A7-8341-62F17F92F6B1}" type="datetime3">
              <a:rPr lang="da-DK" altLang="da-DK"/>
              <a:pPr>
                <a:defRPr/>
              </a:pPr>
              <a:t>22.05.2018</a:t>
            </a:fld>
            <a:endParaRPr lang="da-DK" altLang="da-DK"/>
          </a:p>
        </p:txBody>
      </p:sp>
      <p:sp>
        <p:nvSpPr>
          <p:cNvPr id="4" name="Rectangle 5">
            <a:extLst>
              <a:ext uri="{FF2B5EF4-FFF2-40B4-BE49-F238E27FC236}">
                <a16:creationId xmlns:a16="http://schemas.microsoft.com/office/drawing/2014/main" id="{3424F211-38A1-4E3B-9E52-A7B7B306F028}"/>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5" name="Rectangle 6">
            <a:extLst>
              <a:ext uri="{FF2B5EF4-FFF2-40B4-BE49-F238E27FC236}">
                <a16:creationId xmlns:a16="http://schemas.microsoft.com/office/drawing/2014/main" id="{5D30A261-4078-4AAB-8583-2D9069C19CC0}"/>
              </a:ext>
            </a:extLst>
          </p:cNvPr>
          <p:cNvSpPr>
            <a:spLocks noGrp="1" noChangeArrowheads="1"/>
          </p:cNvSpPr>
          <p:nvPr>
            <p:ph type="sldNum" sz="quarter" idx="12"/>
          </p:nvPr>
        </p:nvSpPr>
        <p:spPr>
          <a:ln/>
        </p:spPr>
        <p:txBody>
          <a:bodyPr/>
          <a:lstStyle>
            <a:lvl1pPr>
              <a:defRPr/>
            </a:lvl1pPr>
          </a:lstStyle>
          <a:p>
            <a:pPr>
              <a:defRPr/>
            </a:pPr>
            <a:r>
              <a:rPr lang="da-DK" altLang="da-DK"/>
              <a:t>Side </a:t>
            </a:r>
            <a:fld id="{D7393A1E-D158-4A6F-A671-00D0B435734F}" type="slidenum">
              <a:rPr lang="da-DK" altLang="da-DK"/>
              <a:pPr>
                <a:defRPr/>
              </a:pPr>
              <a:t>‹nr.›</a:t>
            </a:fld>
            <a:endParaRPr lang="da-DK" altLang="da-DK"/>
          </a:p>
        </p:txBody>
      </p:sp>
    </p:spTree>
    <p:extLst>
      <p:ext uri="{BB962C8B-B14F-4D97-AF65-F5344CB8AC3E}">
        <p14:creationId xmlns:p14="http://schemas.microsoft.com/office/powerpoint/2010/main" val="563839590"/>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4F0F01E-1ABA-4373-975D-831BB33A1DB1}"/>
              </a:ext>
            </a:extLst>
          </p:cNvPr>
          <p:cNvSpPr>
            <a:spLocks noGrp="1" noChangeArrowheads="1"/>
          </p:cNvSpPr>
          <p:nvPr>
            <p:ph type="dt" sz="half" idx="10"/>
          </p:nvPr>
        </p:nvSpPr>
        <p:spPr>
          <a:ln/>
        </p:spPr>
        <p:txBody>
          <a:bodyPr/>
          <a:lstStyle>
            <a:lvl1pPr>
              <a:defRPr/>
            </a:lvl1pPr>
          </a:lstStyle>
          <a:p>
            <a:pPr>
              <a:defRPr/>
            </a:pPr>
            <a:fld id="{1A872A07-8E6B-4900-809D-9ED1AF0EEBA5}" type="datetime3">
              <a:rPr lang="da-DK" altLang="da-DK"/>
              <a:pPr>
                <a:defRPr/>
              </a:pPr>
              <a:t>22.05.2018</a:t>
            </a:fld>
            <a:endParaRPr lang="da-DK" altLang="da-DK"/>
          </a:p>
        </p:txBody>
      </p:sp>
      <p:sp>
        <p:nvSpPr>
          <p:cNvPr id="3" name="Rectangle 5">
            <a:extLst>
              <a:ext uri="{FF2B5EF4-FFF2-40B4-BE49-F238E27FC236}">
                <a16:creationId xmlns:a16="http://schemas.microsoft.com/office/drawing/2014/main" id="{B20E6492-85EE-4FFF-996A-49AADA5EAA66}"/>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4" name="Rectangle 6">
            <a:extLst>
              <a:ext uri="{FF2B5EF4-FFF2-40B4-BE49-F238E27FC236}">
                <a16:creationId xmlns:a16="http://schemas.microsoft.com/office/drawing/2014/main" id="{E670B29D-8FA5-4E7C-BB7B-832F5B0E67AD}"/>
              </a:ext>
            </a:extLst>
          </p:cNvPr>
          <p:cNvSpPr>
            <a:spLocks noGrp="1" noChangeArrowheads="1"/>
          </p:cNvSpPr>
          <p:nvPr>
            <p:ph type="sldNum" sz="quarter" idx="12"/>
          </p:nvPr>
        </p:nvSpPr>
        <p:spPr>
          <a:ln/>
        </p:spPr>
        <p:txBody>
          <a:bodyPr/>
          <a:lstStyle>
            <a:lvl1pPr>
              <a:defRPr/>
            </a:lvl1pPr>
          </a:lstStyle>
          <a:p>
            <a:pPr>
              <a:defRPr/>
            </a:pPr>
            <a:r>
              <a:rPr lang="da-DK" altLang="da-DK"/>
              <a:t>Side </a:t>
            </a:r>
            <a:fld id="{FDF1013B-6468-4690-8B36-99622AC4DAA9}" type="slidenum">
              <a:rPr lang="da-DK" altLang="da-DK"/>
              <a:pPr>
                <a:defRPr/>
              </a:pPr>
              <a:t>‹nr.›</a:t>
            </a:fld>
            <a:endParaRPr lang="da-DK" altLang="da-DK"/>
          </a:p>
        </p:txBody>
      </p:sp>
    </p:spTree>
    <p:extLst>
      <p:ext uri="{BB962C8B-B14F-4D97-AF65-F5344CB8AC3E}">
        <p14:creationId xmlns:p14="http://schemas.microsoft.com/office/powerpoint/2010/main" val="11355903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3889375"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AD8D1B2A-894C-42DC-A4D8-7C841808BB1C}"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4191877832"/>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a-DK"/>
              <a:t>Klik for at redigere i master</a:t>
            </a:r>
          </a:p>
        </p:txBody>
      </p:sp>
      <p:sp>
        <p:nvSpPr>
          <p:cNvPr id="3" name="Pladsholder til indhold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Rectangle 4">
            <a:extLst>
              <a:ext uri="{FF2B5EF4-FFF2-40B4-BE49-F238E27FC236}">
                <a16:creationId xmlns:a16="http://schemas.microsoft.com/office/drawing/2014/main" id="{19C4B0E3-F1BB-417F-B7E3-E0765AF0FBF1}"/>
              </a:ext>
            </a:extLst>
          </p:cNvPr>
          <p:cNvSpPr>
            <a:spLocks noGrp="1" noChangeArrowheads="1"/>
          </p:cNvSpPr>
          <p:nvPr>
            <p:ph type="dt" sz="half" idx="10"/>
          </p:nvPr>
        </p:nvSpPr>
        <p:spPr>
          <a:ln/>
        </p:spPr>
        <p:txBody>
          <a:bodyPr/>
          <a:lstStyle>
            <a:lvl1pPr>
              <a:defRPr/>
            </a:lvl1pPr>
          </a:lstStyle>
          <a:p>
            <a:pPr>
              <a:defRPr/>
            </a:pPr>
            <a:fld id="{35DE7E7B-13B8-4D8F-A6B0-2DB022C0A0FD}" type="datetime3">
              <a:rPr lang="da-DK" altLang="da-DK"/>
              <a:pPr>
                <a:defRPr/>
              </a:pPr>
              <a:t>22.05.2018</a:t>
            </a:fld>
            <a:endParaRPr lang="da-DK" altLang="da-DK"/>
          </a:p>
        </p:txBody>
      </p:sp>
      <p:sp>
        <p:nvSpPr>
          <p:cNvPr id="6" name="Rectangle 5">
            <a:extLst>
              <a:ext uri="{FF2B5EF4-FFF2-40B4-BE49-F238E27FC236}">
                <a16:creationId xmlns:a16="http://schemas.microsoft.com/office/drawing/2014/main" id="{F24A9C4F-5C88-468E-82DD-D2B583245DBF}"/>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7" name="Rectangle 6">
            <a:extLst>
              <a:ext uri="{FF2B5EF4-FFF2-40B4-BE49-F238E27FC236}">
                <a16:creationId xmlns:a16="http://schemas.microsoft.com/office/drawing/2014/main" id="{5E84ED7E-81BC-4659-9410-B7559FE28EFC}"/>
              </a:ext>
            </a:extLst>
          </p:cNvPr>
          <p:cNvSpPr>
            <a:spLocks noGrp="1" noChangeArrowheads="1"/>
          </p:cNvSpPr>
          <p:nvPr>
            <p:ph type="sldNum" sz="quarter" idx="12"/>
          </p:nvPr>
        </p:nvSpPr>
        <p:spPr>
          <a:ln/>
        </p:spPr>
        <p:txBody>
          <a:bodyPr/>
          <a:lstStyle>
            <a:lvl1pPr>
              <a:defRPr/>
            </a:lvl1pPr>
          </a:lstStyle>
          <a:p>
            <a:pPr>
              <a:defRPr/>
            </a:pPr>
            <a:r>
              <a:rPr lang="da-DK" altLang="da-DK"/>
              <a:t>Side </a:t>
            </a:r>
            <a:fld id="{FA251CB1-A001-4A79-8657-924A90ABC70E}" type="slidenum">
              <a:rPr lang="da-DK" altLang="da-DK"/>
              <a:pPr>
                <a:defRPr/>
              </a:pPr>
              <a:t>‹nr.›</a:t>
            </a:fld>
            <a:endParaRPr lang="da-DK" altLang="da-DK"/>
          </a:p>
        </p:txBody>
      </p:sp>
    </p:spTree>
    <p:extLst>
      <p:ext uri="{BB962C8B-B14F-4D97-AF65-F5344CB8AC3E}">
        <p14:creationId xmlns:p14="http://schemas.microsoft.com/office/powerpoint/2010/main" val="183111946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630238" y="457200"/>
            <a:ext cx="2949575" cy="1600200"/>
          </a:xfrm>
        </p:spPr>
        <p:txBody>
          <a:bodyPr/>
          <a:lstStyle>
            <a:lvl1pPr>
              <a:defRPr sz="3200"/>
            </a:lvl1pPr>
          </a:lstStyle>
          <a:p>
            <a:r>
              <a:rPr lang="da-DK"/>
              <a:t>Klik for at redigere i master</a:t>
            </a:r>
          </a:p>
        </p:txBody>
      </p:sp>
      <p:sp>
        <p:nvSpPr>
          <p:cNvPr id="3" name="Pladsholder til billede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i master</a:t>
            </a:r>
          </a:p>
        </p:txBody>
      </p:sp>
      <p:sp>
        <p:nvSpPr>
          <p:cNvPr id="5" name="Rectangle 4">
            <a:extLst>
              <a:ext uri="{FF2B5EF4-FFF2-40B4-BE49-F238E27FC236}">
                <a16:creationId xmlns:a16="http://schemas.microsoft.com/office/drawing/2014/main" id="{A20E6251-7E5F-4E0E-90E5-A7DD09DE3CCB}"/>
              </a:ext>
            </a:extLst>
          </p:cNvPr>
          <p:cNvSpPr>
            <a:spLocks noGrp="1" noChangeArrowheads="1"/>
          </p:cNvSpPr>
          <p:nvPr>
            <p:ph type="dt" sz="half" idx="10"/>
          </p:nvPr>
        </p:nvSpPr>
        <p:spPr>
          <a:ln/>
        </p:spPr>
        <p:txBody>
          <a:bodyPr/>
          <a:lstStyle>
            <a:lvl1pPr>
              <a:defRPr/>
            </a:lvl1pPr>
          </a:lstStyle>
          <a:p>
            <a:pPr>
              <a:defRPr/>
            </a:pPr>
            <a:fld id="{5985FC97-5674-4FCD-B816-9AE4B84CE5F6}" type="datetime3">
              <a:rPr lang="da-DK" altLang="da-DK"/>
              <a:pPr>
                <a:defRPr/>
              </a:pPr>
              <a:t>22.05.2018</a:t>
            </a:fld>
            <a:endParaRPr lang="da-DK" altLang="da-DK"/>
          </a:p>
        </p:txBody>
      </p:sp>
      <p:sp>
        <p:nvSpPr>
          <p:cNvPr id="6" name="Rectangle 5">
            <a:extLst>
              <a:ext uri="{FF2B5EF4-FFF2-40B4-BE49-F238E27FC236}">
                <a16:creationId xmlns:a16="http://schemas.microsoft.com/office/drawing/2014/main" id="{61E8506B-7117-4BAD-9A08-8096924FE5A3}"/>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7" name="Rectangle 6">
            <a:extLst>
              <a:ext uri="{FF2B5EF4-FFF2-40B4-BE49-F238E27FC236}">
                <a16:creationId xmlns:a16="http://schemas.microsoft.com/office/drawing/2014/main" id="{71865BB4-546D-4981-A653-F478FD39BC40}"/>
              </a:ext>
            </a:extLst>
          </p:cNvPr>
          <p:cNvSpPr>
            <a:spLocks noGrp="1" noChangeArrowheads="1"/>
          </p:cNvSpPr>
          <p:nvPr>
            <p:ph type="sldNum" sz="quarter" idx="12"/>
          </p:nvPr>
        </p:nvSpPr>
        <p:spPr>
          <a:ln/>
        </p:spPr>
        <p:txBody>
          <a:bodyPr/>
          <a:lstStyle>
            <a:lvl1pPr>
              <a:defRPr/>
            </a:lvl1pPr>
          </a:lstStyle>
          <a:p>
            <a:pPr>
              <a:defRPr/>
            </a:pPr>
            <a:r>
              <a:rPr lang="da-DK" altLang="da-DK"/>
              <a:t>Side </a:t>
            </a:r>
            <a:fld id="{DA8150A4-8AA6-49C2-9454-E90BCB2A5A2F}" type="slidenum">
              <a:rPr lang="da-DK" altLang="da-DK"/>
              <a:pPr>
                <a:defRPr/>
              </a:pPr>
              <a:t>‹nr.›</a:t>
            </a:fld>
            <a:endParaRPr lang="da-DK" altLang="da-DK"/>
          </a:p>
        </p:txBody>
      </p:sp>
    </p:spTree>
    <p:extLst>
      <p:ext uri="{BB962C8B-B14F-4D97-AF65-F5344CB8AC3E}">
        <p14:creationId xmlns:p14="http://schemas.microsoft.com/office/powerpoint/2010/main" val="359670775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C561E3B5-06BF-457E-B29D-3954A4BD1B82}"/>
              </a:ext>
            </a:extLst>
          </p:cNvPr>
          <p:cNvSpPr>
            <a:spLocks noGrp="1" noChangeArrowheads="1"/>
          </p:cNvSpPr>
          <p:nvPr>
            <p:ph type="dt" sz="half" idx="10"/>
          </p:nvPr>
        </p:nvSpPr>
        <p:spPr>
          <a:ln/>
        </p:spPr>
        <p:txBody>
          <a:bodyPr/>
          <a:lstStyle>
            <a:lvl1pPr>
              <a:defRPr/>
            </a:lvl1pPr>
          </a:lstStyle>
          <a:p>
            <a:pPr>
              <a:defRPr/>
            </a:pPr>
            <a:fld id="{878E116B-10D1-4BA4-8E6F-8E1C6566FA14}" type="datetime3">
              <a:rPr lang="da-DK" altLang="da-DK"/>
              <a:pPr>
                <a:defRPr/>
              </a:pPr>
              <a:t>22.05.2018</a:t>
            </a:fld>
            <a:endParaRPr lang="da-DK" altLang="da-DK"/>
          </a:p>
        </p:txBody>
      </p:sp>
      <p:sp>
        <p:nvSpPr>
          <p:cNvPr id="5" name="Rectangle 5">
            <a:extLst>
              <a:ext uri="{FF2B5EF4-FFF2-40B4-BE49-F238E27FC236}">
                <a16:creationId xmlns:a16="http://schemas.microsoft.com/office/drawing/2014/main" id="{416873AE-8EF2-41D3-A3AE-CA2315541F16}"/>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6" name="Rectangle 6">
            <a:extLst>
              <a:ext uri="{FF2B5EF4-FFF2-40B4-BE49-F238E27FC236}">
                <a16:creationId xmlns:a16="http://schemas.microsoft.com/office/drawing/2014/main" id="{62E33FB8-CEFA-46A4-AD37-6827BE20F02E}"/>
              </a:ext>
            </a:extLst>
          </p:cNvPr>
          <p:cNvSpPr>
            <a:spLocks noGrp="1" noChangeArrowheads="1"/>
          </p:cNvSpPr>
          <p:nvPr>
            <p:ph type="sldNum" sz="quarter" idx="12"/>
          </p:nvPr>
        </p:nvSpPr>
        <p:spPr>
          <a:ln/>
        </p:spPr>
        <p:txBody>
          <a:bodyPr/>
          <a:lstStyle>
            <a:lvl1pPr>
              <a:defRPr/>
            </a:lvl1pPr>
          </a:lstStyle>
          <a:p>
            <a:pPr>
              <a:defRPr/>
            </a:pPr>
            <a:r>
              <a:rPr lang="da-DK" altLang="da-DK"/>
              <a:t>Side </a:t>
            </a:r>
            <a:fld id="{443E0623-D4AD-4063-A3A3-D6D36BCE8CBE}" type="slidenum">
              <a:rPr lang="da-DK" altLang="da-DK"/>
              <a:pPr>
                <a:defRPr/>
              </a:pPr>
              <a:t>‹nr.›</a:t>
            </a:fld>
            <a:endParaRPr lang="da-DK" altLang="da-DK"/>
          </a:p>
        </p:txBody>
      </p:sp>
    </p:spTree>
    <p:extLst>
      <p:ext uri="{BB962C8B-B14F-4D97-AF65-F5344CB8AC3E}">
        <p14:creationId xmlns:p14="http://schemas.microsoft.com/office/powerpoint/2010/main" val="272696421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a:extLst>
              <a:ext uri="{FF2B5EF4-FFF2-40B4-BE49-F238E27FC236}">
                <a16:creationId xmlns:a16="http://schemas.microsoft.com/office/drawing/2014/main" id="{07C0DE36-31C3-42C3-8E96-E1DF0657719E}"/>
              </a:ext>
            </a:extLst>
          </p:cNvPr>
          <p:cNvSpPr>
            <a:spLocks noGrp="1" noChangeArrowheads="1"/>
          </p:cNvSpPr>
          <p:nvPr>
            <p:ph type="dt" sz="half" idx="10"/>
          </p:nvPr>
        </p:nvSpPr>
        <p:spPr>
          <a:ln/>
        </p:spPr>
        <p:txBody>
          <a:bodyPr/>
          <a:lstStyle>
            <a:lvl1pPr>
              <a:defRPr/>
            </a:lvl1pPr>
          </a:lstStyle>
          <a:p>
            <a:pPr>
              <a:defRPr/>
            </a:pPr>
            <a:fld id="{819141B3-D941-45C3-89DB-CC8487D8DFAC}" type="datetime3">
              <a:rPr lang="da-DK" altLang="da-DK"/>
              <a:pPr>
                <a:defRPr/>
              </a:pPr>
              <a:t>22.05.2018</a:t>
            </a:fld>
            <a:endParaRPr lang="da-DK" altLang="da-DK"/>
          </a:p>
        </p:txBody>
      </p:sp>
      <p:sp>
        <p:nvSpPr>
          <p:cNvPr id="5" name="Rectangle 5">
            <a:extLst>
              <a:ext uri="{FF2B5EF4-FFF2-40B4-BE49-F238E27FC236}">
                <a16:creationId xmlns:a16="http://schemas.microsoft.com/office/drawing/2014/main" id="{1FF667D8-2C32-433E-8A22-C8FE1DF463AB}"/>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6" name="Rectangle 6">
            <a:extLst>
              <a:ext uri="{FF2B5EF4-FFF2-40B4-BE49-F238E27FC236}">
                <a16:creationId xmlns:a16="http://schemas.microsoft.com/office/drawing/2014/main" id="{A75D5D27-9315-4F57-A607-290939F5316B}"/>
              </a:ext>
            </a:extLst>
          </p:cNvPr>
          <p:cNvSpPr>
            <a:spLocks noGrp="1" noChangeArrowheads="1"/>
          </p:cNvSpPr>
          <p:nvPr>
            <p:ph type="sldNum" sz="quarter" idx="12"/>
          </p:nvPr>
        </p:nvSpPr>
        <p:spPr>
          <a:ln/>
        </p:spPr>
        <p:txBody>
          <a:bodyPr/>
          <a:lstStyle>
            <a:lvl1pPr>
              <a:defRPr/>
            </a:lvl1pPr>
          </a:lstStyle>
          <a:p>
            <a:pPr>
              <a:defRPr/>
            </a:pPr>
            <a:r>
              <a:rPr lang="da-DK" altLang="da-DK"/>
              <a:t>Side </a:t>
            </a:r>
            <a:fld id="{93F034D0-B060-44C1-B39B-707C13589EB4}" type="slidenum">
              <a:rPr lang="da-DK" altLang="da-DK"/>
              <a:pPr>
                <a:defRPr/>
              </a:pPr>
              <a:t>‹nr.›</a:t>
            </a:fld>
            <a:endParaRPr lang="da-DK" altLang="da-DK"/>
          </a:p>
        </p:txBody>
      </p:sp>
    </p:spTree>
    <p:extLst>
      <p:ext uri="{BB962C8B-B14F-4D97-AF65-F5344CB8AC3E}">
        <p14:creationId xmlns:p14="http://schemas.microsoft.com/office/powerpoint/2010/main" val="410403937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574675" y="741363"/>
            <a:ext cx="6478588" cy="54959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Rectangle 4">
            <a:extLst>
              <a:ext uri="{FF2B5EF4-FFF2-40B4-BE49-F238E27FC236}">
                <a16:creationId xmlns:a16="http://schemas.microsoft.com/office/drawing/2014/main" id="{DBD06D9C-68B1-4414-AD67-D624E7B056A1}"/>
              </a:ext>
            </a:extLst>
          </p:cNvPr>
          <p:cNvSpPr>
            <a:spLocks noGrp="1" noChangeArrowheads="1"/>
          </p:cNvSpPr>
          <p:nvPr>
            <p:ph type="dt" sz="half" idx="10"/>
          </p:nvPr>
        </p:nvSpPr>
        <p:spPr>
          <a:ln/>
        </p:spPr>
        <p:txBody>
          <a:bodyPr/>
          <a:lstStyle>
            <a:lvl1pPr>
              <a:defRPr/>
            </a:lvl1pPr>
          </a:lstStyle>
          <a:p>
            <a:pPr>
              <a:defRPr/>
            </a:pPr>
            <a:fld id="{FD7581C3-35C7-4A9F-9838-C8242145C5C7}" type="datetime3">
              <a:rPr lang="da-DK" altLang="da-DK"/>
              <a:pPr>
                <a:defRPr/>
              </a:pPr>
              <a:t>22.05.2018</a:t>
            </a:fld>
            <a:endParaRPr lang="da-DK" altLang="da-DK"/>
          </a:p>
        </p:txBody>
      </p:sp>
      <p:sp>
        <p:nvSpPr>
          <p:cNvPr id="4" name="Rectangle 5">
            <a:extLst>
              <a:ext uri="{FF2B5EF4-FFF2-40B4-BE49-F238E27FC236}">
                <a16:creationId xmlns:a16="http://schemas.microsoft.com/office/drawing/2014/main" id="{8A0CAE0A-4BC6-47DC-9484-1AACBC717B2A}"/>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5" name="Rectangle 6">
            <a:extLst>
              <a:ext uri="{FF2B5EF4-FFF2-40B4-BE49-F238E27FC236}">
                <a16:creationId xmlns:a16="http://schemas.microsoft.com/office/drawing/2014/main" id="{FE483DF8-C3FC-4ADF-BB7C-D854A92F72E4}"/>
              </a:ext>
            </a:extLst>
          </p:cNvPr>
          <p:cNvSpPr>
            <a:spLocks noGrp="1" noChangeArrowheads="1"/>
          </p:cNvSpPr>
          <p:nvPr>
            <p:ph type="sldNum" sz="quarter" idx="12"/>
          </p:nvPr>
        </p:nvSpPr>
        <p:spPr>
          <a:ln/>
        </p:spPr>
        <p:txBody>
          <a:bodyPr/>
          <a:lstStyle>
            <a:lvl1pPr>
              <a:defRPr/>
            </a:lvl1pPr>
          </a:lstStyle>
          <a:p>
            <a:pPr>
              <a:defRPr/>
            </a:pPr>
            <a:r>
              <a:rPr lang="da-DK" altLang="da-DK"/>
              <a:t>Side </a:t>
            </a:r>
            <a:fld id="{EFB86F55-3DAF-4D43-A5AB-3870B6FC3561}" type="slidenum">
              <a:rPr lang="da-DK" altLang="da-DK"/>
              <a:pPr>
                <a:defRPr/>
              </a:pPr>
              <a:t>‹nr.›</a:t>
            </a:fld>
            <a:endParaRPr lang="da-DK" altLang="da-DK"/>
          </a:p>
        </p:txBody>
      </p:sp>
    </p:spTree>
    <p:extLst>
      <p:ext uri="{BB962C8B-B14F-4D97-AF65-F5344CB8AC3E}">
        <p14:creationId xmlns:p14="http://schemas.microsoft.com/office/powerpoint/2010/main" val="965256577"/>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3889375"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a:extLst>
              <a:ext uri="{FF2B5EF4-FFF2-40B4-BE49-F238E27FC236}">
                <a16:creationId xmlns:a16="http://schemas.microsoft.com/office/drawing/2014/main" id="{6242AC66-2174-4F8E-A507-FF0D0C35AB38}"/>
              </a:ext>
            </a:extLst>
          </p:cNvPr>
          <p:cNvSpPr>
            <a:spLocks noGrp="1" noChangeArrowheads="1"/>
          </p:cNvSpPr>
          <p:nvPr>
            <p:ph type="dt" sz="half" idx="10"/>
          </p:nvPr>
        </p:nvSpPr>
        <p:spPr>
          <a:ln/>
        </p:spPr>
        <p:txBody>
          <a:bodyPr/>
          <a:lstStyle>
            <a:lvl1pPr>
              <a:defRPr/>
            </a:lvl1pPr>
          </a:lstStyle>
          <a:p>
            <a:pPr>
              <a:defRPr/>
            </a:pPr>
            <a:fld id="{FF6B4B86-7CFF-4F05-9C39-65298090B8EF}" type="datetime3">
              <a:rPr lang="da-DK" altLang="da-DK"/>
              <a:pPr>
                <a:defRPr/>
              </a:pPr>
              <a:t>22.05.2018</a:t>
            </a:fld>
            <a:endParaRPr lang="da-DK" altLang="da-DK"/>
          </a:p>
        </p:txBody>
      </p:sp>
      <p:sp>
        <p:nvSpPr>
          <p:cNvPr id="6" name="Rectangle 5">
            <a:extLst>
              <a:ext uri="{FF2B5EF4-FFF2-40B4-BE49-F238E27FC236}">
                <a16:creationId xmlns:a16="http://schemas.microsoft.com/office/drawing/2014/main" id="{D63FCF1B-8A93-4765-BF66-34A8DBB5959C}"/>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7" name="Rectangle 6">
            <a:extLst>
              <a:ext uri="{FF2B5EF4-FFF2-40B4-BE49-F238E27FC236}">
                <a16:creationId xmlns:a16="http://schemas.microsoft.com/office/drawing/2014/main" id="{0EC56EB5-2CF5-4153-B595-9939A3BC6A54}"/>
              </a:ext>
            </a:extLst>
          </p:cNvPr>
          <p:cNvSpPr>
            <a:spLocks noGrp="1" noChangeArrowheads="1"/>
          </p:cNvSpPr>
          <p:nvPr>
            <p:ph type="sldNum" sz="quarter" idx="12"/>
          </p:nvPr>
        </p:nvSpPr>
        <p:spPr>
          <a:ln/>
        </p:spPr>
        <p:txBody>
          <a:bodyPr/>
          <a:lstStyle>
            <a:lvl1pPr>
              <a:defRPr/>
            </a:lvl1pPr>
          </a:lstStyle>
          <a:p>
            <a:pPr>
              <a:defRPr/>
            </a:pPr>
            <a:r>
              <a:rPr lang="da-DK" altLang="da-DK"/>
              <a:t>Side </a:t>
            </a:r>
            <a:fld id="{DC8F0B25-94DA-46C3-8826-E48055E2256E}" type="slidenum">
              <a:rPr lang="da-DK" altLang="da-DK"/>
              <a:pPr>
                <a:defRPr/>
              </a:pPr>
              <a:t>‹nr.›</a:t>
            </a:fld>
            <a:endParaRPr lang="da-DK" altLang="da-DK"/>
          </a:p>
        </p:txBody>
      </p:sp>
    </p:spTree>
    <p:extLst>
      <p:ext uri="{BB962C8B-B14F-4D97-AF65-F5344CB8AC3E}">
        <p14:creationId xmlns:p14="http://schemas.microsoft.com/office/powerpoint/2010/main" val="3970879940"/>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5" y="2089150"/>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5" y="4238625"/>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Rectangle 4">
            <a:extLst>
              <a:ext uri="{FF2B5EF4-FFF2-40B4-BE49-F238E27FC236}">
                <a16:creationId xmlns:a16="http://schemas.microsoft.com/office/drawing/2014/main" id="{0FCD9023-75D8-4602-B125-D5ECCE6B1149}"/>
              </a:ext>
            </a:extLst>
          </p:cNvPr>
          <p:cNvSpPr>
            <a:spLocks noGrp="1" noChangeArrowheads="1"/>
          </p:cNvSpPr>
          <p:nvPr>
            <p:ph type="dt" sz="half" idx="10"/>
          </p:nvPr>
        </p:nvSpPr>
        <p:spPr>
          <a:ln/>
        </p:spPr>
        <p:txBody>
          <a:bodyPr/>
          <a:lstStyle>
            <a:lvl1pPr>
              <a:defRPr/>
            </a:lvl1pPr>
          </a:lstStyle>
          <a:p>
            <a:pPr>
              <a:defRPr/>
            </a:pPr>
            <a:fld id="{5D299C27-E3BB-4520-A545-7AD5E08F6466}" type="datetime3">
              <a:rPr lang="da-DK" altLang="da-DK"/>
              <a:pPr>
                <a:defRPr/>
              </a:pPr>
              <a:t>22.05.2018</a:t>
            </a:fld>
            <a:endParaRPr lang="da-DK" altLang="da-DK"/>
          </a:p>
        </p:txBody>
      </p:sp>
      <p:sp>
        <p:nvSpPr>
          <p:cNvPr id="7" name="Rectangle 5">
            <a:extLst>
              <a:ext uri="{FF2B5EF4-FFF2-40B4-BE49-F238E27FC236}">
                <a16:creationId xmlns:a16="http://schemas.microsoft.com/office/drawing/2014/main" id="{6FBD3FBF-EFB8-46F5-99B4-869494875409}"/>
              </a:ext>
            </a:extLst>
          </p:cNvPr>
          <p:cNvSpPr>
            <a:spLocks noGrp="1" noChangeArrowheads="1"/>
          </p:cNvSpPr>
          <p:nvPr>
            <p:ph type="ftr" sz="quarter" idx="11"/>
          </p:nvPr>
        </p:nvSpPr>
        <p:spPr>
          <a:ln/>
        </p:spPr>
        <p:txBody>
          <a:bodyPr/>
          <a:lstStyle>
            <a:lvl1pPr>
              <a:defRPr/>
            </a:lvl1pPr>
          </a:lstStyle>
          <a:p>
            <a:pPr>
              <a:defRPr/>
            </a:pPr>
            <a:r>
              <a:rPr lang="da-DK" altLang="da-DK"/>
              <a:t>Titel - Ændre dato og Titel i Indsæt &gt; Hoved/Sidefod</a:t>
            </a:r>
          </a:p>
        </p:txBody>
      </p:sp>
      <p:sp>
        <p:nvSpPr>
          <p:cNvPr id="8" name="Rectangle 6">
            <a:extLst>
              <a:ext uri="{FF2B5EF4-FFF2-40B4-BE49-F238E27FC236}">
                <a16:creationId xmlns:a16="http://schemas.microsoft.com/office/drawing/2014/main" id="{F8C34C29-09BA-40F2-8740-E54C932684D4}"/>
              </a:ext>
            </a:extLst>
          </p:cNvPr>
          <p:cNvSpPr>
            <a:spLocks noGrp="1" noChangeArrowheads="1"/>
          </p:cNvSpPr>
          <p:nvPr>
            <p:ph type="sldNum" sz="quarter" idx="12"/>
          </p:nvPr>
        </p:nvSpPr>
        <p:spPr>
          <a:ln/>
        </p:spPr>
        <p:txBody>
          <a:bodyPr/>
          <a:lstStyle>
            <a:lvl1pPr>
              <a:defRPr/>
            </a:lvl1pPr>
          </a:lstStyle>
          <a:p>
            <a:pPr>
              <a:defRPr/>
            </a:pPr>
            <a:r>
              <a:rPr lang="da-DK" altLang="da-DK"/>
              <a:t>Side </a:t>
            </a:r>
            <a:fld id="{C7B030E3-5A1C-44E4-9CE5-6A3EF009E4C9}" type="slidenum">
              <a:rPr lang="da-DK" altLang="da-DK"/>
              <a:pPr>
                <a:defRPr/>
              </a:pPr>
              <a:t>‹nr.›</a:t>
            </a:fld>
            <a:endParaRPr lang="da-DK" altLang="da-DK"/>
          </a:p>
        </p:txBody>
      </p:sp>
    </p:spTree>
    <p:extLst>
      <p:ext uri="{BB962C8B-B14F-4D97-AF65-F5344CB8AC3E}">
        <p14:creationId xmlns:p14="http://schemas.microsoft.com/office/powerpoint/2010/main" val="32714125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5" y="2089150"/>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5" y="4238625"/>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C1DBF2A7-B8D9-4311-BAE1-FBCC441D7896}"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22366549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574675" y="741363"/>
            <a:ext cx="6478588" cy="54959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a:solidFill>
                  <a:srgbClr val="000000"/>
                </a:solidFill>
              </a:rPr>
              <a:t>Side </a:t>
            </a:r>
            <a:fld id="{F5A2F9D7-399A-4A6B-9DCE-756A25F92482}" type="slidenum">
              <a:rPr lang="da-DK" altLang="da-DK">
                <a:solidFill>
                  <a:srgbClr val="000000"/>
                </a:solidFill>
              </a:rPr>
              <a:pPr>
                <a:defRPr/>
              </a:pPr>
              <a:t>‹nr.›</a:t>
            </a:fld>
            <a:endParaRPr lang="da-DK" altLang="da-DK">
              <a:solidFill>
                <a:srgbClr val="000000"/>
              </a:solidFill>
            </a:endParaRPr>
          </a:p>
        </p:txBody>
      </p:sp>
    </p:spTree>
    <p:extLst>
      <p:ext uri="{BB962C8B-B14F-4D97-AF65-F5344CB8AC3E}">
        <p14:creationId xmlns:p14="http://schemas.microsoft.com/office/powerpoint/2010/main" val="32179538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3082"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a:solidFill>
                <a:srgbClr val="000000"/>
              </a:solidFill>
              <a:latin typeface="Verdana" pitchFamily="34" charset="0"/>
            </a:endParaRPr>
          </a:p>
        </p:txBody>
      </p:sp>
      <p:sp>
        <p:nvSpPr>
          <p:cNvPr id="3074" name="Rectangle 2"/>
          <p:cNvSpPr>
            <a:spLocks noGrp="1" noChangeArrowheads="1"/>
          </p:cNvSpPr>
          <p:nvPr>
            <p:ph type="ctrTitle"/>
          </p:nvPr>
        </p:nvSpPr>
        <p:spPr>
          <a:xfrm>
            <a:off x="760413" y="741363"/>
            <a:ext cx="6296025" cy="4056062"/>
          </a:xfrm>
        </p:spPr>
        <p:txBody>
          <a:bodyPr bIns="0"/>
          <a:lstStyle>
            <a:lvl1pPr>
              <a:lnSpc>
                <a:spcPts val="8500"/>
              </a:lnSpc>
              <a:defRPr sz="9000">
                <a:solidFill>
                  <a:srgbClr val="11B3CD"/>
                </a:solidFill>
              </a:defRPr>
            </a:lvl1pPr>
          </a:lstStyle>
          <a:p>
            <a:pPr lvl="0"/>
            <a:r>
              <a:rPr lang="da-DK" altLang="da-DK" noProof="0"/>
              <a:t>Klik for at redigere i master</a:t>
            </a:r>
          </a:p>
        </p:txBody>
      </p:sp>
      <p:sp>
        <p:nvSpPr>
          <p:cNvPr id="3075" name="Rectangle 3"/>
          <p:cNvSpPr>
            <a:spLocks noGrp="1" noChangeArrowheads="1"/>
          </p:cNvSpPr>
          <p:nvPr>
            <p:ph type="subTitle" idx="1"/>
          </p:nvPr>
        </p:nvSpPr>
        <p:spPr>
          <a:xfrm>
            <a:off x="854075" y="4800600"/>
            <a:ext cx="6192838" cy="1473200"/>
          </a:xfrm>
        </p:spPr>
        <p:txBody>
          <a:bodyPr/>
          <a:lstStyle>
            <a:lvl1pPr>
              <a:lnSpc>
                <a:spcPts val="2500"/>
              </a:lnSpc>
              <a:defRPr sz="2100"/>
            </a:lvl1pPr>
          </a:lstStyle>
          <a:p>
            <a:pPr lvl="0"/>
            <a:r>
              <a:rPr lang="da-DK" altLang="da-DK" noProof="0"/>
              <a:t>Klik for at redigere i master</a:t>
            </a:r>
          </a:p>
        </p:txBody>
      </p:sp>
      <p:sp>
        <p:nvSpPr>
          <p:cNvPr id="3079" name="Rectangle 7"/>
          <p:cNvSpPr>
            <a:spLocks noGrp="1" noChangeArrowheads="1"/>
          </p:cNvSpPr>
          <p:nvPr>
            <p:ph type="dt" sz="half" idx="2"/>
          </p:nvPr>
        </p:nvSpPr>
        <p:spPr/>
        <p:txBody>
          <a:bodyPr/>
          <a:lstStyle>
            <a:lvl1pPr>
              <a:defRPr/>
            </a:lvl1pPr>
          </a:lstStyle>
          <a:p>
            <a:endParaRPr lang="da-DK" altLang="da-DK">
              <a:solidFill>
                <a:srgbClr val="000000"/>
              </a:solidFill>
            </a:endParaRPr>
          </a:p>
        </p:txBody>
      </p:sp>
      <p:sp>
        <p:nvSpPr>
          <p:cNvPr id="3080" name="Rectangle 8"/>
          <p:cNvSpPr>
            <a:spLocks noGrp="1" noChangeArrowheads="1"/>
          </p:cNvSpPr>
          <p:nvPr>
            <p:ph type="ftr" sz="quarter" idx="3"/>
          </p:nvPr>
        </p:nvSpPr>
        <p:spPr/>
        <p:txBody>
          <a:bodyPr/>
          <a:lstStyle>
            <a:lvl1pPr>
              <a:defRPr/>
            </a:lvl1pPr>
          </a:lstStyle>
          <a:p>
            <a:endParaRPr lang="da-DK" altLang="da-DK">
              <a:solidFill>
                <a:srgbClr val="000000"/>
              </a:solidFill>
            </a:endParaRPr>
          </a:p>
        </p:txBody>
      </p:sp>
      <p:sp>
        <p:nvSpPr>
          <p:cNvPr id="3081" name="Rectangle 9"/>
          <p:cNvSpPr>
            <a:spLocks noGrp="1" noChangeArrowheads="1"/>
          </p:cNvSpPr>
          <p:nvPr>
            <p:ph type="sldNum" sz="quarter" idx="4"/>
          </p:nvPr>
        </p:nvSpPr>
        <p:spPr/>
        <p:txBody>
          <a:bodyPr/>
          <a:lstStyle>
            <a:lvl1pPr>
              <a:defRPr/>
            </a:lvl1pPr>
          </a:lstStyle>
          <a:p>
            <a:r>
              <a:rPr lang="da-DK" altLang="da-DK">
                <a:solidFill>
                  <a:srgbClr val="000000"/>
                </a:solidFill>
              </a:rPr>
              <a:t>Side </a:t>
            </a:r>
            <a:fld id="{4F773752-1160-4BF7-8D01-D72A6D5362FE}" type="slidenum">
              <a:rPr lang="da-DK" altLang="da-DK">
                <a:solidFill>
                  <a:srgbClr val="000000"/>
                </a:solidFill>
              </a:rPr>
              <a:pPr/>
              <a:t>‹nr.›</a:t>
            </a:fld>
            <a:endParaRPr lang="da-DK" altLang="da-DK">
              <a:solidFill>
                <a:srgbClr val="000000"/>
              </a:solidFill>
            </a:endParaRPr>
          </a:p>
        </p:txBody>
      </p:sp>
      <p:pic>
        <p:nvPicPr>
          <p:cNvPr id="3083"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42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ltLang="da-DK"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a-DK" altLang="da-DK" dirty="0"/>
          </a:p>
        </p:txBody>
      </p:sp>
      <p:sp>
        <p:nvSpPr>
          <p:cNvPr id="6" name="Rectangle 6"/>
          <p:cNvSpPr>
            <a:spLocks noGrp="1" noChangeArrowheads="1"/>
          </p:cNvSpPr>
          <p:nvPr>
            <p:ph type="sldNum" sz="quarter" idx="12"/>
          </p:nvPr>
        </p:nvSpPr>
        <p:spPr>
          <a:ln/>
        </p:spPr>
        <p:txBody>
          <a:bodyPr/>
          <a:lstStyle>
            <a:lvl1pPr>
              <a:defRPr/>
            </a:lvl1pPr>
          </a:lstStyle>
          <a:p>
            <a:pPr>
              <a:defRPr/>
            </a:pPr>
            <a:r>
              <a:rPr lang="da-DK" altLang="da-DK" dirty="0"/>
              <a:t>Side </a:t>
            </a:r>
            <a:fld id="{E163439D-9982-45DC-8B84-0D3E7AE99A65}" type="slidenum">
              <a:rPr lang="da-DK" altLang="da-DK"/>
              <a:pPr>
                <a:defRPr/>
              </a:pPr>
              <a:t>‹nr.›</a:t>
            </a:fld>
            <a:endParaRPr lang="da-DK" altLang="da-DK" dirty="0"/>
          </a:p>
        </p:txBody>
      </p:sp>
    </p:spTree>
    <p:extLst>
      <p:ext uri="{BB962C8B-B14F-4D97-AF65-F5344CB8AC3E}">
        <p14:creationId xmlns:p14="http://schemas.microsoft.com/office/powerpoint/2010/main" val="19111090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endParaRPr lang="da-DK" alt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endParaRPr lang="da-DK" altLang="da-DK">
              <a:solidFill>
                <a:srgbClr val="000000"/>
              </a:solidFill>
            </a:endParaRPr>
          </a:p>
        </p:txBody>
      </p:sp>
      <p:sp>
        <p:nvSpPr>
          <p:cNvPr id="6" name="Pladsholder til diasnummer 5"/>
          <p:cNvSpPr>
            <a:spLocks noGrp="1"/>
          </p:cNvSpPr>
          <p:nvPr>
            <p:ph type="sldNum" sz="quarter" idx="12"/>
          </p:nvPr>
        </p:nvSpPr>
        <p:spPr/>
        <p:txBody>
          <a:bodyPr/>
          <a:lstStyle>
            <a:lvl1pPr>
              <a:defRPr/>
            </a:lvl1pPr>
          </a:lstStyle>
          <a:p>
            <a:r>
              <a:rPr lang="da-DK" altLang="da-DK">
                <a:solidFill>
                  <a:srgbClr val="000000"/>
                </a:solidFill>
              </a:rPr>
              <a:t>Side </a:t>
            </a:r>
            <a:fld id="{E8341AF0-4EA3-4D88-8B72-E7968656FCE5}"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6682080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Pladsholder til dato 3"/>
          <p:cNvSpPr>
            <a:spLocks noGrp="1"/>
          </p:cNvSpPr>
          <p:nvPr>
            <p:ph type="dt" sz="half" idx="10"/>
          </p:nvPr>
        </p:nvSpPr>
        <p:spPr/>
        <p:txBody>
          <a:bodyPr/>
          <a:lstStyle>
            <a:lvl1pPr>
              <a:defRPr/>
            </a:lvl1pPr>
          </a:lstStyle>
          <a:p>
            <a:endParaRPr lang="da-DK" alt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endParaRPr lang="da-DK" altLang="da-DK">
              <a:solidFill>
                <a:srgbClr val="000000"/>
              </a:solidFill>
            </a:endParaRPr>
          </a:p>
        </p:txBody>
      </p:sp>
      <p:sp>
        <p:nvSpPr>
          <p:cNvPr id="6" name="Pladsholder til diasnummer 5"/>
          <p:cNvSpPr>
            <a:spLocks noGrp="1"/>
          </p:cNvSpPr>
          <p:nvPr>
            <p:ph type="sldNum" sz="quarter" idx="12"/>
          </p:nvPr>
        </p:nvSpPr>
        <p:spPr/>
        <p:txBody>
          <a:bodyPr/>
          <a:lstStyle>
            <a:lvl1pPr>
              <a:defRPr/>
            </a:lvl1pPr>
          </a:lstStyle>
          <a:p>
            <a:r>
              <a:rPr lang="da-DK" altLang="da-DK">
                <a:solidFill>
                  <a:srgbClr val="000000"/>
                </a:solidFill>
              </a:rPr>
              <a:t>Side </a:t>
            </a:r>
            <a:fld id="{D8A9217B-F515-43F0-B10C-DBFE5D8375F9}"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439870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5" y="2089150"/>
            <a:ext cx="3163888"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lvl1pPr>
              <a:defRPr/>
            </a:lvl1pPr>
          </a:lstStyle>
          <a:p>
            <a:endParaRPr lang="da-DK" alt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endParaRPr lang="da-DK" altLang="da-DK">
              <a:solidFill>
                <a:srgbClr val="000000"/>
              </a:solidFill>
            </a:endParaRPr>
          </a:p>
        </p:txBody>
      </p:sp>
      <p:sp>
        <p:nvSpPr>
          <p:cNvPr id="7" name="Pladsholder til diasnummer 6"/>
          <p:cNvSpPr>
            <a:spLocks noGrp="1"/>
          </p:cNvSpPr>
          <p:nvPr>
            <p:ph type="sldNum" sz="quarter" idx="12"/>
          </p:nvPr>
        </p:nvSpPr>
        <p:spPr/>
        <p:txBody>
          <a:bodyPr/>
          <a:lstStyle>
            <a:lvl1pPr>
              <a:defRPr/>
            </a:lvl1pPr>
          </a:lstStyle>
          <a:p>
            <a:r>
              <a:rPr lang="da-DK" altLang="da-DK">
                <a:solidFill>
                  <a:srgbClr val="000000"/>
                </a:solidFill>
              </a:rPr>
              <a:t>Side </a:t>
            </a:r>
            <a:fld id="{C7F26052-5FA2-457A-B689-4B6D865CB4A5}"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1363007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lvl1pPr>
              <a:defRPr/>
            </a:lvl1pPr>
          </a:lstStyle>
          <a:p>
            <a:endParaRPr lang="da-DK" altLang="da-DK">
              <a:solidFill>
                <a:srgbClr val="000000"/>
              </a:solidFill>
            </a:endParaRPr>
          </a:p>
        </p:txBody>
      </p:sp>
      <p:sp>
        <p:nvSpPr>
          <p:cNvPr id="8" name="Pladsholder til sidefod 7"/>
          <p:cNvSpPr>
            <a:spLocks noGrp="1"/>
          </p:cNvSpPr>
          <p:nvPr>
            <p:ph type="ftr" sz="quarter" idx="11"/>
          </p:nvPr>
        </p:nvSpPr>
        <p:spPr/>
        <p:txBody>
          <a:bodyPr/>
          <a:lstStyle>
            <a:lvl1pPr>
              <a:defRPr/>
            </a:lvl1pPr>
          </a:lstStyle>
          <a:p>
            <a:endParaRPr lang="da-DK" altLang="da-DK">
              <a:solidFill>
                <a:srgbClr val="000000"/>
              </a:solidFill>
            </a:endParaRPr>
          </a:p>
        </p:txBody>
      </p:sp>
      <p:sp>
        <p:nvSpPr>
          <p:cNvPr id="9" name="Pladsholder til diasnummer 8"/>
          <p:cNvSpPr>
            <a:spLocks noGrp="1"/>
          </p:cNvSpPr>
          <p:nvPr>
            <p:ph type="sldNum" sz="quarter" idx="12"/>
          </p:nvPr>
        </p:nvSpPr>
        <p:spPr/>
        <p:txBody>
          <a:bodyPr/>
          <a:lstStyle>
            <a:lvl1pPr>
              <a:defRPr/>
            </a:lvl1pPr>
          </a:lstStyle>
          <a:p>
            <a:r>
              <a:rPr lang="da-DK" altLang="da-DK">
                <a:solidFill>
                  <a:srgbClr val="000000"/>
                </a:solidFill>
              </a:rPr>
              <a:t>Side </a:t>
            </a:r>
            <a:fld id="{19CF0822-0686-4942-8BC9-E07FB0228807}"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2147173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lvl1pPr>
              <a:defRPr/>
            </a:lvl1pPr>
          </a:lstStyle>
          <a:p>
            <a:endParaRPr lang="da-DK" altLang="da-DK">
              <a:solidFill>
                <a:srgbClr val="000000"/>
              </a:solidFill>
            </a:endParaRPr>
          </a:p>
        </p:txBody>
      </p:sp>
      <p:sp>
        <p:nvSpPr>
          <p:cNvPr id="4" name="Pladsholder til sidefod 3"/>
          <p:cNvSpPr>
            <a:spLocks noGrp="1"/>
          </p:cNvSpPr>
          <p:nvPr>
            <p:ph type="ftr" sz="quarter" idx="11"/>
          </p:nvPr>
        </p:nvSpPr>
        <p:spPr/>
        <p:txBody>
          <a:bodyPr/>
          <a:lstStyle>
            <a:lvl1pPr>
              <a:defRPr/>
            </a:lvl1pPr>
          </a:lstStyle>
          <a:p>
            <a:endParaRPr lang="da-DK" altLang="da-DK">
              <a:solidFill>
                <a:srgbClr val="000000"/>
              </a:solidFill>
            </a:endParaRPr>
          </a:p>
        </p:txBody>
      </p:sp>
      <p:sp>
        <p:nvSpPr>
          <p:cNvPr id="5" name="Pladsholder til diasnummer 4"/>
          <p:cNvSpPr>
            <a:spLocks noGrp="1"/>
          </p:cNvSpPr>
          <p:nvPr>
            <p:ph type="sldNum" sz="quarter" idx="12"/>
          </p:nvPr>
        </p:nvSpPr>
        <p:spPr/>
        <p:txBody>
          <a:bodyPr/>
          <a:lstStyle>
            <a:lvl1pPr>
              <a:defRPr/>
            </a:lvl1pPr>
          </a:lstStyle>
          <a:p>
            <a:r>
              <a:rPr lang="da-DK" altLang="da-DK">
                <a:solidFill>
                  <a:srgbClr val="000000"/>
                </a:solidFill>
              </a:rPr>
              <a:t>Side </a:t>
            </a:r>
            <a:fld id="{9A2C00B1-F836-4A75-A336-A6740EFDEF0E}"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90045151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endParaRPr lang="da-DK" altLang="da-DK">
              <a:solidFill>
                <a:srgbClr val="000000"/>
              </a:solidFill>
            </a:endParaRPr>
          </a:p>
        </p:txBody>
      </p:sp>
      <p:sp>
        <p:nvSpPr>
          <p:cNvPr id="3" name="Pladsholder til sidefod 2"/>
          <p:cNvSpPr>
            <a:spLocks noGrp="1"/>
          </p:cNvSpPr>
          <p:nvPr>
            <p:ph type="ftr" sz="quarter" idx="11"/>
          </p:nvPr>
        </p:nvSpPr>
        <p:spPr/>
        <p:txBody>
          <a:bodyPr/>
          <a:lstStyle>
            <a:lvl1pPr>
              <a:defRPr/>
            </a:lvl1pPr>
          </a:lstStyle>
          <a:p>
            <a:endParaRPr lang="da-DK" altLang="da-DK">
              <a:solidFill>
                <a:srgbClr val="000000"/>
              </a:solidFill>
            </a:endParaRPr>
          </a:p>
        </p:txBody>
      </p:sp>
      <p:sp>
        <p:nvSpPr>
          <p:cNvPr id="4" name="Pladsholder til diasnummer 3"/>
          <p:cNvSpPr>
            <a:spLocks noGrp="1"/>
          </p:cNvSpPr>
          <p:nvPr>
            <p:ph type="sldNum" sz="quarter" idx="12"/>
          </p:nvPr>
        </p:nvSpPr>
        <p:spPr/>
        <p:txBody>
          <a:bodyPr/>
          <a:lstStyle>
            <a:lvl1pPr>
              <a:defRPr/>
            </a:lvl1pPr>
          </a:lstStyle>
          <a:p>
            <a:r>
              <a:rPr lang="da-DK" altLang="da-DK">
                <a:solidFill>
                  <a:srgbClr val="000000"/>
                </a:solidFill>
              </a:rPr>
              <a:t>Side </a:t>
            </a:r>
            <a:fld id="{CBE16FE3-53BF-48C7-8B15-A921B9A026D2}"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0394813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lvl1pPr>
              <a:defRPr/>
            </a:lvl1pPr>
          </a:lstStyle>
          <a:p>
            <a:endParaRPr lang="da-DK" alt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endParaRPr lang="da-DK" altLang="da-DK">
              <a:solidFill>
                <a:srgbClr val="000000"/>
              </a:solidFill>
            </a:endParaRPr>
          </a:p>
        </p:txBody>
      </p:sp>
      <p:sp>
        <p:nvSpPr>
          <p:cNvPr id="7" name="Pladsholder til diasnummer 6"/>
          <p:cNvSpPr>
            <a:spLocks noGrp="1"/>
          </p:cNvSpPr>
          <p:nvPr>
            <p:ph type="sldNum" sz="quarter" idx="12"/>
          </p:nvPr>
        </p:nvSpPr>
        <p:spPr/>
        <p:txBody>
          <a:bodyPr/>
          <a:lstStyle>
            <a:lvl1pPr>
              <a:defRPr/>
            </a:lvl1pPr>
          </a:lstStyle>
          <a:p>
            <a:r>
              <a:rPr lang="da-DK" altLang="da-DK">
                <a:solidFill>
                  <a:srgbClr val="000000"/>
                </a:solidFill>
              </a:rPr>
              <a:t>Side </a:t>
            </a:r>
            <a:fld id="{7FEF15F0-90BD-4FEE-90CB-4E8A52CEA32D}"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6532241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lvl1pPr>
              <a:defRPr/>
            </a:lvl1pPr>
          </a:lstStyle>
          <a:p>
            <a:endParaRPr lang="da-DK" alt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endParaRPr lang="da-DK" altLang="da-DK">
              <a:solidFill>
                <a:srgbClr val="000000"/>
              </a:solidFill>
            </a:endParaRPr>
          </a:p>
        </p:txBody>
      </p:sp>
      <p:sp>
        <p:nvSpPr>
          <p:cNvPr id="7" name="Pladsholder til diasnummer 6"/>
          <p:cNvSpPr>
            <a:spLocks noGrp="1"/>
          </p:cNvSpPr>
          <p:nvPr>
            <p:ph type="sldNum" sz="quarter" idx="12"/>
          </p:nvPr>
        </p:nvSpPr>
        <p:spPr/>
        <p:txBody>
          <a:bodyPr/>
          <a:lstStyle>
            <a:lvl1pPr>
              <a:defRPr/>
            </a:lvl1pPr>
          </a:lstStyle>
          <a:p>
            <a:r>
              <a:rPr lang="da-DK" altLang="da-DK">
                <a:solidFill>
                  <a:srgbClr val="000000"/>
                </a:solidFill>
              </a:rPr>
              <a:t>Side </a:t>
            </a:r>
            <a:fld id="{85022116-E119-4459-BADA-122661A32C55}"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75513523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endParaRPr lang="da-DK" alt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endParaRPr lang="da-DK" altLang="da-DK">
              <a:solidFill>
                <a:srgbClr val="000000"/>
              </a:solidFill>
            </a:endParaRPr>
          </a:p>
        </p:txBody>
      </p:sp>
      <p:sp>
        <p:nvSpPr>
          <p:cNvPr id="6" name="Pladsholder til diasnummer 5"/>
          <p:cNvSpPr>
            <a:spLocks noGrp="1"/>
          </p:cNvSpPr>
          <p:nvPr>
            <p:ph type="sldNum" sz="quarter" idx="12"/>
          </p:nvPr>
        </p:nvSpPr>
        <p:spPr/>
        <p:txBody>
          <a:bodyPr/>
          <a:lstStyle>
            <a:lvl1pPr>
              <a:defRPr/>
            </a:lvl1pPr>
          </a:lstStyle>
          <a:p>
            <a:r>
              <a:rPr lang="da-DK" altLang="da-DK">
                <a:solidFill>
                  <a:srgbClr val="000000"/>
                </a:solidFill>
              </a:rPr>
              <a:t>Side </a:t>
            </a:r>
            <a:fld id="{D2E4528A-559D-431F-9073-11E9018802EE}"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21375114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endParaRPr lang="da-DK" alt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endParaRPr lang="da-DK" altLang="da-DK">
              <a:solidFill>
                <a:srgbClr val="000000"/>
              </a:solidFill>
            </a:endParaRPr>
          </a:p>
        </p:txBody>
      </p:sp>
      <p:sp>
        <p:nvSpPr>
          <p:cNvPr id="6" name="Pladsholder til diasnummer 5"/>
          <p:cNvSpPr>
            <a:spLocks noGrp="1"/>
          </p:cNvSpPr>
          <p:nvPr>
            <p:ph type="sldNum" sz="quarter" idx="12"/>
          </p:nvPr>
        </p:nvSpPr>
        <p:spPr/>
        <p:txBody>
          <a:bodyPr/>
          <a:lstStyle>
            <a:lvl1pPr>
              <a:defRPr/>
            </a:lvl1pPr>
          </a:lstStyle>
          <a:p>
            <a:r>
              <a:rPr lang="da-DK" altLang="da-DK">
                <a:solidFill>
                  <a:srgbClr val="000000"/>
                </a:solidFill>
              </a:rPr>
              <a:t>Side </a:t>
            </a:r>
            <a:fld id="{2C86F72C-4BFC-4D3B-8E79-B4541EC07C88}"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24660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5" y="2089150"/>
            <a:ext cx="3163888"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dirty="0"/>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dirty="0"/>
              <a:t>Side </a:t>
            </a:r>
            <a:fld id="{F61BA29D-B381-4105-8AFC-A1B2B4503F50}" type="slidenum">
              <a:rPr lang="da-DK" altLang="da-DK"/>
              <a:pPr>
                <a:defRPr/>
              </a:pPr>
              <a:t>‹nr.›</a:t>
            </a:fld>
            <a:endParaRPr lang="da-DK" altLang="da-DK" dirty="0"/>
          </a:p>
        </p:txBody>
      </p:sp>
    </p:spTree>
    <p:extLst>
      <p:ext uri="{BB962C8B-B14F-4D97-AF65-F5344CB8AC3E}">
        <p14:creationId xmlns:p14="http://schemas.microsoft.com/office/powerpoint/2010/main" val="185005475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574675" y="741363"/>
            <a:ext cx="6478588" cy="54959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Pladsholder til dato 2"/>
          <p:cNvSpPr>
            <a:spLocks noGrp="1"/>
          </p:cNvSpPr>
          <p:nvPr>
            <p:ph type="dt" sz="half" idx="10"/>
          </p:nvPr>
        </p:nvSpPr>
        <p:spPr>
          <a:xfrm>
            <a:off x="7343775" y="5697538"/>
            <a:ext cx="1511300" cy="142875"/>
          </a:xfrm>
        </p:spPr>
        <p:txBody>
          <a:bodyPr/>
          <a:lstStyle>
            <a:lvl1pPr>
              <a:defRPr/>
            </a:lvl1pPr>
          </a:lstStyle>
          <a:p>
            <a:endParaRPr lang="da-DK" altLang="da-DK">
              <a:solidFill>
                <a:srgbClr val="000000"/>
              </a:solidFill>
            </a:endParaRPr>
          </a:p>
        </p:txBody>
      </p:sp>
      <p:sp>
        <p:nvSpPr>
          <p:cNvPr id="4" name="Pladsholder til sidefod 3"/>
          <p:cNvSpPr>
            <a:spLocks noGrp="1"/>
          </p:cNvSpPr>
          <p:nvPr>
            <p:ph type="ftr" sz="quarter" idx="11"/>
          </p:nvPr>
        </p:nvSpPr>
        <p:spPr>
          <a:xfrm>
            <a:off x="7343775" y="5848350"/>
            <a:ext cx="1511300" cy="280988"/>
          </a:xfrm>
        </p:spPr>
        <p:txBody>
          <a:bodyPr/>
          <a:lstStyle>
            <a:lvl1pPr>
              <a:defRPr/>
            </a:lvl1pPr>
          </a:lstStyle>
          <a:p>
            <a:endParaRPr lang="da-DK" altLang="da-DK">
              <a:solidFill>
                <a:srgbClr val="000000"/>
              </a:solidFill>
            </a:endParaRPr>
          </a:p>
        </p:txBody>
      </p:sp>
      <p:sp>
        <p:nvSpPr>
          <p:cNvPr id="5" name="Pladsholder til diasnummer 4"/>
          <p:cNvSpPr>
            <a:spLocks noGrp="1"/>
          </p:cNvSpPr>
          <p:nvPr>
            <p:ph type="sldNum" sz="quarter" idx="12"/>
          </p:nvPr>
        </p:nvSpPr>
        <p:spPr>
          <a:xfrm>
            <a:off x="7343775" y="6129338"/>
            <a:ext cx="1511300" cy="142875"/>
          </a:xfrm>
        </p:spPr>
        <p:txBody>
          <a:bodyPr/>
          <a:lstStyle>
            <a:lvl1pPr>
              <a:defRPr/>
            </a:lvl1pPr>
          </a:lstStyle>
          <a:p>
            <a:r>
              <a:rPr lang="da-DK" altLang="da-DK">
                <a:solidFill>
                  <a:srgbClr val="000000"/>
                </a:solidFill>
              </a:rPr>
              <a:t>Side </a:t>
            </a:r>
            <a:fld id="{CBE6453E-C118-4BD4-A0B1-83531BD1C96C}"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2123982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3889375"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a:xfrm>
            <a:off x="7343775" y="5697538"/>
            <a:ext cx="1511300" cy="142875"/>
          </a:xfrm>
        </p:spPr>
        <p:txBody>
          <a:bodyPr/>
          <a:lstStyle>
            <a:lvl1pPr>
              <a:defRPr/>
            </a:lvl1pPr>
          </a:lstStyle>
          <a:p>
            <a:endParaRPr lang="da-DK" altLang="da-DK">
              <a:solidFill>
                <a:srgbClr val="000000"/>
              </a:solidFill>
            </a:endParaRPr>
          </a:p>
        </p:txBody>
      </p:sp>
      <p:sp>
        <p:nvSpPr>
          <p:cNvPr id="6" name="Pladsholder til sidefod 5"/>
          <p:cNvSpPr>
            <a:spLocks noGrp="1"/>
          </p:cNvSpPr>
          <p:nvPr>
            <p:ph type="ftr" sz="quarter" idx="11"/>
          </p:nvPr>
        </p:nvSpPr>
        <p:spPr>
          <a:xfrm>
            <a:off x="7343775" y="5848350"/>
            <a:ext cx="1511300" cy="280988"/>
          </a:xfrm>
        </p:spPr>
        <p:txBody>
          <a:bodyPr/>
          <a:lstStyle>
            <a:lvl1pPr>
              <a:defRPr/>
            </a:lvl1pPr>
          </a:lstStyle>
          <a:p>
            <a:endParaRPr lang="da-DK" altLang="da-DK">
              <a:solidFill>
                <a:srgbClr val="000000"/>
              </a:solidFill>
            </a:endParaRPr>
          </a:p>
        </p:txBody>
      </p:sp>
      <p:sp>
        <p:nvSpPr>
          <p:cNvPr id="7" name="Pladsholder til diasnummer 6"/>
          <p:cNvSpPr>
            <a:spLocks noGrp="1"/>
          </p:cNvSpPr>
          <p:nvPr>
            <p:ph type="sldNum" sz="quarter" idx="12"/>
          </p:nvPr>
        </p:nvSpPr>
        <p:spPr>
          <a:xfrm>
            <a:off x="7343775" y="6129338"/>
            <a:ext cx="1511300" cy="142875"/>
          </a:xfrm>
        </p:spPr>
        <p:txBody>
          <a:bodyPr/>
          <a:lstStyle>
            <a:lvl1pPr>
              <a:defRPr/>
            </a:lvl1pPr>
          </a:lstStyle>
          <a:p>
            <a:r>
              <a:rPr lang="da-DK" altLang="da-DK">
                <a:solidFill>
                  <a:srgbClr val="000000"/>
                </a:solidFill>
              </a:rPr>
              <a:t>Side </a:t>
            </a:r>
            <a:fld id="{D72255B3-8233-4009-A29E-06042C156E2D}"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20392917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5" y="2089150"/>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5" y="4238625"/>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5"/>
          <p:cNvSpPr>
            <a:spLocks noGrp="1"/>
          </p:cNvSpPr>
          <p:nvPr>
            <p:ph type="dt" sz="half" idx="10"/>
          </p:nvPr>
        </p:nvSpPr>
        <p:spPr>
          <a:xfrm>
            <a:off x="7343775" y="5697538"/>
            <a:ext cx="1511300" cy="142875"/>
          </a:xfrm>
        </p:spPr>
        <p:txBody>
          <a:bodyPr/>
          <a:lstStyle>
            <a:lvl1pPr>
              <a:defRPr/>
            </a:lvl1pPr>
          </a:lstStyle>
          <a:p>
            <a:endParaRPr lang="da-DK" altLang="da-DK">
              <a:solidFill>
                <a:srgbClr val="000000"/>
              </a:solidFill>
            </a:endParaRPr>
          </a:p>
        </p:txBody>
      </p:sp>
      <p:sp>
        <p:nvSpPr>
          <p:cNvPr id="7" name="Pladsholder til sidefod 6"/>
          <p:cNvSpPr>
            <a:spLocks noGrp="1"/>
          </p:cNvSpPr>
          <p:nvPr>
            <p:ph type="ftr" sz="quarter" idx="11"/>
          </p:nvPr>
        </p:nvSpPr>
        <p:spPr>
          <a:xfrm>
            <a:off x="7343775" y="5848350"/>
            <a:ext cx="1511300" cy="280988"/>
          </a:xfrm>
        </p:spPr>
        <p:txBody>
          <a:bodyPr/>
          <a:lstStyle>
            <a:lvl1pPr>
              <a:defRPr/>
            </a:lvl1pPr>
          </a:lstStyle>
          <a:p>
            <a:endParaRPr lang="da-DK" altLang="da-DK">
              <a:solidFill>
                <a:srgbClr val="000000"/>
              </a:solidFill>
            </a:endParaRPr>
          </a:p>
        </p:txBody>
      </p:sp>
      <p:sp>
        <p:nvSpPr>
          <p:cNvPr id="8" name="Pladsholder til diasnummer 7"/>
          <p:cNvSpPr>
            <a:spLocks noGrp="1"/>
          </p:cNvSpPr>
          <p:nvPr>
            <p:ph type="sldNum" sz="quarter" idx="12"/>
          </p:nvPr>
        </p:nvSpPr>
        <p:spPr>
          <a:xfrm>
            <a:off x="7343775" y="6129338"/>
            <a:ext cx="1511300" cy="142875"/>
          </a:xfrm>
        </p:spPr>
        <p:txBody>
          <a:bodyPr/>
          <a:lstStyle>
            <a:lvl1pPr>
              <a:defRPr/>
            </a:lvl1pPr>
          </a:lstStyle>
          <a:p>
            <a:r>
              <a:rPr lang="da-DK" altLang="da-DK">
                <a:solidFill>
                  <a:srgbClr val="000000"/>
                </a:solidFill>
              </a:rPr>
              <a:t>Side </a:t>
            </a:r>
            <a:fld id="{D1A7FF94-D5E9-4526-9B4B-5BA9032D4E88}"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6776884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a:solidFill>
                <a:srgbClr val="000000"/>
              </a:solidFill>
              <a:latin typeface="Verdana" pitchFamily="34" charset="0"/>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3" y="741363"/>
            <a:ext cx="6296025" cy="4056062"/>
          </a:xfrm>
        </p:spPr>
        <p:txBody>
          <a:bodyPr bIns="0" anchor="ctr"/>
          <a:lstStyle>
            <a:lvl1pPr>
              <a:lnSpc>
                <a:spcPts val="8500"/>
              </a:lnSpc>
              <a:defRPr sz="11000" b="0">
                <a:solidFill>
                  <a:srgbClr val="11B3CD"/>
                </a:solidFill>
                <a:latin typeface="Times New Roman" pitchFamily="18" charset="0"/>
              </a:defRPr>
            </a:lvl1pPr>
          </a:lstStyle>
          <a:p>
            <a:pPr lvl="0"/>
            <a:r>
              <a:rPr lang="da-DK" noProof="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itchFamily="34" charset="0"/>
              </a:defRPr>
            </a:lvl1pPr>
          </a:lstStyle>
          <a:p>
            <a:pPr lvl="0"/>
            <a:r>
              <a:rPr lang="da-DK" noProof="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endParaRPr lang="da-DK">
              <a:solidFill>
                <a:srgbClr val="000000"/>
              </a:solidFill>
            </a:endParaRPr>
          </a:p>
        </p:txBody>
      </p:sp>
      <p:sp>
        <p:nvSpPr>
          <p:cNvPr id="7" name="Rectangle 8"/>
          <p:cNvSpPr>
            <a:spLocks noGrp="1" noChangeArrowheads="1"/>
          </p:cNvSpPr>
          <p:nvPr>
            <p:ph type="ftr" sz="quarter" idx="11"/>
          </p:nvPr>
        </p:nvSpPr>
        <p:spPr/>
        <p:txBody>
          <a:bodyPr/>
          <a:lstStyle>
            <a:lvl1pPr>
              <a:defRPr/>
            </a:lvl1pPr>
          </a:lstStyle>
          <a:p>
            <a:pPr>
              <a:defRPr/>
            </a:pPr>
            <a:endParaRPr lang="da-DK">
              <a:solidFill>
                <a:srgbClr val="000000"/>
              </a:solidFill>
            </a:endParaRPr>
          </a:p>
        </p:txBody>
      </p:sp>
      <p:sp>
        <p:nvSpPr>
          <p:cNvPr id="8" name="Rectangle 9"/>
          <p:cNvSpPr>
            <a:spLocks noGrp="1" noChangeArrowheads="1"/>
          </p:cNvSpPr>
          <p:nvPr>
            <p:ph type="sldNum" sz="quarter" idx="12"/>
          </p:nvPr>
        </p:nvSpPr>
        <p:spPr/>
        <p:txBody>
          <a:bodyPr/>
          <a:lstStyle>
            <a:lvl1pPr>
              <a:defRPr/>
            </a:lvl1pPr>
          </a:lstStyle>
          <a:p>
            <a:pPr>
              <a:defRPr/>
            </a:pPr>
            <a:r>
              <a:rPr lang="da-DK">
                <a:solidFill>
                  <a:srgbClr val="000000"/>
                </a:solidFill>
              </a:rPr>
              <a:t>Side </a:t>
            </a:r>
            <a:fld id="{F64D3030-FCE9-4709-9DF8-C65BF35C48C3}"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0056160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6FE5D6A-CD45-4753-85AD-01B670068CC9}"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34507213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1FFA5D9-0BA6-40AE-A45E-556EEA1A9CA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357837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5" y="2089150"/>
            <a:ext cx="3163888"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9284C203-BFAC-4D04-9519-5401554F275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4413356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DF79B1A7-3A2D-4A1A-BDE7-778DC88FB5E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98157833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FD9908E-8D0B-4F14-A41F-0234A48E7FBB}"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6820400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CF937002-DFA1-40C8-8B7C-277FB2D29AC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1248038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ltLang="da-DK" dirty="0"/>
          </a:p>
        </p:txBody>
      </p:sp>
      <p:sp>
        <p:nvSpPr>
          <p:cNvPr id="8" name="Rectangle 5"/>
          <p:cNvSpPr>
            <a:spLocks noGrp="1" noChangeArrowheads="1"/>
          </p:cNvSpPr>
          <p:nvPr>
            <p:ph type="ftr" sz="quarter" idx="11"/>
          </p:nvPr>
        </p:nvSpPr>
        <p:spPr>
          <a:ln/>
        </p:spPr>
        <p:txBody>
          <a:bodyPr/>
          <a:lstStyle>
            <a:lvl1pPr>
              <a:defRPr/>
            </a:lvl1pPr>
          </a:lstStyle>
          <a:p>
            <a:pPr>
              <a:defRPr/>
            </a:pPr>
            <a:endParaRPr lang="da-DK" altLang="da-DK" dirty="0"/>
          </a:p>
        </p:txBody>
      </p:sp>
      <p:sp>
        <p:nvSpPr>
          <p:cNvPr id="9" name="Rectangle 6"/>
          <p:cNvSpPr>
            <a:spLocks noGrp="1" noChangeArrowheads="1"/>
          </p:cNvSpPr>
          <p:nvPr>
            <p:ph type="sldNum" sz="quarter" idx="12"/>
          </p:nvPr>
        </p:nvSpPr>
        <p:spPr>
          <a:ln/>
        </p:spPr>
        <p:txBody>
          <a:bodyPr/>
          <a:lstStyle>
            <a:lvl1pPr>
              <a:defRPr/>
            </a:lvl1pPr>
          </a:lstStyle>
          <a:p>
            <a:pPr>
              <a:defRPr/>
            </a:pPr>
            <a:r>
              <a:rPr lang="da-DK" altLang="da-DK" dirty="0"/>
              <a:t>Side </a:t>
            </a:r>
            <a:fld id="{07A7EA1B-91B5-4237-A254-C8B03F3BDDF1}" type="slidenum">
              <a:rPr lang="da-DK" altLang="da-DK"/>
              <a:pPr>
                <a:defRPr/>
              </a:pPr>
              <a:t>‹nr.›</a:t>
            </a:fld>
            <a:endParaRPr lang="da-DK" altLang="da-DK" dirty="0"/>
          </a:p>
        </p:txBody>
      </p:sp>
    </p:spTree>
    <p:extLst>
      <p:ext uri="{BB962C8B-B14F-4D97-AF65-F5344CB8AC3E}">
        <p14:creationId xmlns:p14="http://schemas.microsoft.com/office/powerpoint/2010/main" val="356743408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5165A04-83F5-4CB3-8D15-C8D28182C0D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95571690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DE42704-23C9-469F-B4A6-15F0C5CE341A}"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42834908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5A54036-F9D0-4949-ACC9-42A5AF59068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7130814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E84563E-6F7F-47EC-AFF4-50225A778CF1}"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42010581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5" y="2089150"/>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5" y="4238625"/>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6466AA16-76B4-4973-A37A-48C22430AA84}"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1935149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AndTwoObj" preserve="1">
  <p:cSld name="Titel, ét indholdsobjek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5" y="2089150"/>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5" y="4238625"/>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CBD98C7-CC9D-4545-96AC-C2B4676C972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4651136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5"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7060092A-311C-4233-A7AE-98E2086E80A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8941758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200">
              <a:solidFill>
                <a:srgbClr val="000000"/>
              </a:solidFill>
              <a:latin typeface="Verdana" pitchFamily="34" charset="0"/>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9" y="260352"/>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4" y="741363"/>
            <a:ext cx="6296025" cy="4056062"/>
          </a:xfrm>
        </p:spPr>
        <p:txBody>
          <a:bodyPr bIns="0" anchor="ctr"/>
          <a:lstStyle>
            <a:lvl1pPr>
              <a:lnSpc>
                <a:spcPts val="6375"/>
              </a:lnSpc>
              <a:defRPr sz="8250" b="0">
                <a:solidFill>
                  <a:srgbClr val="11B3CD"/>
                </a:solidFill>
                <a:latin typeface="Times New Roman" pitchFamily="18" charset="0"/>
              </a:defRPr>
            </a:lvl1pPr>
          </a:lstStyle>
          <a:p>
            <a:pPr lvl="0"/>
            <a:r>
              <a:rPr lang="da-DK" noProof="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1875"/>
              </a:lnSpc>
              <a:defRPr sz="1575" u="none">
                <a:latin typeface="Verdana" pitchFamily="34" charset="0"/>
              </a:defRPr>
            </a:lvl1pPr>
          </a:lstStyle>
          <a:p>
            <a:pPr lvl="0"/>
            <a:r>
              <a:rPr lang="da-DK" noProof="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endParaRPr lang="da-DK">
              <a:solidFill>
                <a:srgbClr val="000000"/>
              </a:solidFill>
            </a:endParaRPr>
          </a:p>
        </p:txBody>
      </p:sp>
      <p:sp>
        <p:nvSpPr>
          <p:cNvPr id="7" name="Rectangle 8"/>
          <p:cNvSpPr>
            <a:spLocks noGrp="1" noChangeArrowheads="1"/>
          </p:cNvSpPr>
          <p:nvPr>
            <p:ph type="ftr" sz="quarter" idx="11"/>
          </p:nvPr>
        </p:nvSpPr>
        <p:spPr/>
        <p:txBody>
          <a:bodyPr/>
          <a:lstStyle>
            <a:lvl1pPr>
              <a:defRPr/>
            </a:lvl1pPr>
          </a:lstStyle>
          <a:p>
            <a:pPr>
              <a:defRPr/>
            </a:pPr>
            <a:endParaRPr lang="da-DK">
              <a:solidFill>
                <a:srgbClr val="000000"/>
              </a:solidFill>
            </a:endParaRPr>
          </a:p>
        </p:txBody>
      </p:sp>
      <p:sp>
        <p:nvSpPr>
          <p:cNvPr id="8" name="Rectangle 9"/>
          <p:cNvSpPr>
            <a:spLocks noGrp="1" noChangeArrowheads="1"/>
          </p:cNvSpPr>
          <p:nvPr>
            <p:ph type="sldNum" sz="quarter" idx="12"/>
          </p:nvPr>
        </p:nvSpPr>
        <p:spPr/>
        <p:txBody>
          <a:bodyPr/>
          <a:lstStyle>
            <a:lvl1pPr>
              <a:defRPr/>
            </a:lvl1pPr>
          </a:lstStyle>
          <a:p>
            <a:pPr>
              <a:defRPr/>
            </a:pPr>
            <a:r>
              <a:rPr lang="da-DK">
                <a:solidFill>
                  <a:srgbClr val="000000"/>
                </a:solidFill>
              </a:rPr>
              <a:t>Side </a:t>
            </a:r>
            <a:fld id="{F64D3030-FCE9-4709-9DF8-C65BF35C48C3}"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5228002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6FE5D6A-CD45-4753-85AD-01B670068CC9}"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57159130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3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1FFA5D9-0BA6-40AE-A45E-556EEA1A9CA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4157340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ltLang="da-DK" dirty="0"/>
          </a:p>
        </p:txBody>
      </p:sp>
      <p:sp>
        <p:nvSpPr>
          <p:cNvPr id="4" name="Rectangle 5"/>
          <p:cNvSpPr>
            <a:spLocks noGrp="1" noChangeArrowheads="1"/>
          </p:cNvSpPr>
          <p:nvPr>
            <p:ph type="ftr" sz="quarter" idx="11"/>
          </p:nvPr>
        </p:nvSpPr>
        <p:spPr>
          <a:ln/>
        </p:spPr>
        <p:txBody>
          <a:bodyPr/>
          <a:lstStyle>
            <a:lvl1pPr>
              <a:defRPr/>
            </a:lvl1pPr>
          </a:lstStyle>
          <a:p>
            <a:pPr>
              <a:defRPr/>
            </a:pPr>
            <a:endParaRPr lang="da-DK" altLang="da-DK" dirty="0"/>
          </a:p>
        </p:txBody>
      </p:sp>
      <p:sp>
        <p:nvSpPr>
          <p:cNvPr id="5" name="Rectangle 6"/>
          <p:cNvSpPr>
            <a:spLocks noGrp="1" noChangeArrowheads="1"/>
          </p:cNvSpPr>
          <p:nvPr>
            <p:ph type="sldNum" sz="quarter" idx="12"/>
          </p:nvPr>
        </p:nvSpPr>
        <p:spPr>
          <a:ln/>
        </p:spPr>
        <p:txBody>
          <a:bodyPr/>
          <a:lstStyle>
            <a:lvl1pPr>
              <a:defRPr/>
            </a:lvl1pPr>
          </a:lstStyle>
          <a:p>
            <a:pPr>
              <a:defRPr/>
            </a:pPr>
            <a:r>
              <a:rPr lang="da-DK" altLang="da-DK" dirty="0"/>
              <a:t>Side </a:t>
            </a:r>
            <a:fld id="{48E7D846-B501-49FB-BB5F-FF620883ACCA}" type="slidenum">
              <a:rPr lang="da-DK" altLang="da-DK"/>
              <a:pPr>
                <a:defRPr/>
              </a:pPr>
              <a:t>‹nr.›</a:t>
            </a:fld>
            <a:endParaRPr lang="da-DK" altLang="da-DK" dirty="0"/>
          </a:p>
        </p:txBody>
      </p:sp>
    </p:spTree>
    <p:extLst>
      <p:ext uri="{BB962C8B-B14F-4D97-AF65-F5344CB8AC3E}">
        <p14:creationId xmlns:p14="http://schemas.microsoft.com/office/powerpoint/2010/main" val="50594755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6" y="2089150"/>
            <a:ext cx="3163888" cy="41481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9284C203-BFAC-4D04-9519-5401554F275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71662107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Pladsholder til indhold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DF79B1A7-3A2D-4A1A-BDE7-778DC88FB5E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4247780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FD9908E-8D0B-4F14-A41F-0234A48E7FBB}"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0724532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CF937002-DFA1-40C8-8B7C-277FB2D29AC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419943706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1500" b="1"/>
            </a:lvl1pPr>
          </a:lstStyle>
          <a:p>
            <a:r>
              <a:rPr lang="da-DK"/>
              <a:t>Klik for at redigere i master</a:t>
            </a:r>
          </a:p>
        </p:txBody>
      </p:sp>
      <p:sp>
        <p:nvSpPr>
          <p:cNvPr id="3" name="Pladsholder til indhold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5165A04-83F5-4CB3-8D15-C8D28182C0D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17502042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15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DE42704-23C9-469F-B4A6-15F0C5CE341A}"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0696470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5A54036-F9D0-4949-ACC9-42A5AF59068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6647245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5"/>
            <a:ext cx="1619250" cy="54959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574676" y="741365"/>
            <a:ext cx="4706938" cy="54959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E84563E-6F7F-47EC-AFF4-50225A778CF1}"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06965143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6" y="741365"/>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6" y="2089152"/>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6" y="4238627"/>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6466AA16-76B4-4973-A37A-48C22430AA84}"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14761819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AndTwoObj" preserve="1">
  <p:cSld name="Titel, ét indholdsobjek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6" y="741365"/>
            <a:ext cx="6478588" cy="1247775"/>
          </a:xfrm>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6" y="2089152"/>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6" y="4238627"/>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CBD98C7-CC9D-4545-96AC-C2B4676C972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630070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ltLang="da-DK" dirty="0"/>
          </a:p>
        </p:txBody>
      </p:sp>
      <p:sp>
        <p:nvSpPr>
          <p:cNvPr id="3" name="Rectangle 5"/>
          <p:cNvSpPr>
            <a:spLocks noGrp="1" noChangeArrowheads="1"/>
          </p:cNvSpPr>
          <p:nvPr>
            <p:ph type="ftr" sz="quarter" idx="11"/>
          </p:nvPr>
        </p:nvSpPr>
        <p:spPr>
          <a:ln/>
        </p:spPr>
        <p:txBody>
          <a:bodyPr/>
          <a:lstStyle>
            <a:lvl1pPr>
              <a:defRPr/>
            </a:lvl1pPr>
          </a:lstStyle>
          <a:p>
            <a:pPr>
              <a:defRPr/>
            </a:pPr>
            <a:endParaRPr lang="da-DK" altLang="da-DK" dirty="0"/>
          </a:p>
        </p:txBody>
      </p:sp>
      <p:sp>
        <p:nvSpPr>
          <p:cNvPr id="4" name="Rectangle 6"/>
          <p:cNvSpPr>
            <a:spLocks noGrp="1" noChangeArrowheads="1"/>
          </p:cNvSpPr>
          <p:nvPr>
            <p:ph type="sldNum" sz="quarter" idx="12"/>
          </p:nvPr>
        </p:nvSpPr>
        <p:spPr>
          <a:ln/>
        </p:spPr>
        <p:txBody>
          <a:bodyPr/>
          <a:lstStyle>
            <a:lvl1pPr>
              <a:defRPr/>
            </a:lvl1pPr>
          </a:lstStyle>
          <a:p>
            <a:pPr>
              <a:defRPr/>
            </a:pPr>
            <a:r>
              <a:rPr lang="da-DK" altLang="da-DK" dirty="0"/>
              <a:t>Side </a:t>
            </a:r>
            <a:fld id="{E2D6ED62-F8E8-4026-B0A6-89B281339764}" type="slidenum">
              <a:rPr lang="da-DK" altLang="da-DK"/>
              <a:pPr>
                <a:defRPr/>
              </a:pPr>
              <a:t>‹nr.›</a:t>
            </a:fld>
            <a:endParaRPr lang="da-DK" altLang="da-DK" dirty="0"/>
          </a:p>
        </p:txBody>
      </p:sp>
    </p:spTree>
    <p:extLst>
      <p:ext uri="{BB962C8B-B14F-4D97-AF65-F5344CB8AC3E}">
        <p14:creationId xmlns:p14="http://schemas.microsoft.com/office/powerpoint/2010/main" val="370684956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74676" y="741365"/>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6"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7060092A-311C-4233-A7AE-98E2086E80A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82025961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3082"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a:solidFill>
                <a:srgbClr val="000000"/>
              </a:solidFill>
              <a:latin typeface="Verdana" pitchFamily="34" charset="0"/>
            </a:endParaRPr>
          </a:p>
        </p:txBody>
      </p:sp>
      <p:sp>
        <p:nvSpPr>
          <p:cNvPr id="3074" name="Rectangle 2"/>
          <p:cNvSpPr>
            <a:spLocks noGrp="1" noChangeArrowheads="1"/>
          </p:cNvSpPr>
          <p:nvPr>
            <p:ph type="ctrTitle"/>
          </p:nvPr>
        </p:nvSpPr>
        <p:spPr>
          <a:xfrm>
            <a:off x="760413" y="741363"/>
            <a:ext cx="6296025" cy="4056062"/>
          </a:xfrm>
        </p:spPr>
        <p:txBody>
          <a:bodyPr bIns="0"/>
          <a:lstStyle>
            <a:lvl1pPr>
              <a:lnSpc>
                <a:spcPts val="8500"/>
              </a:lnSpc>
              <a:defRPr sz="9000">
                <a:solidFill>
                  <a:srgbClr val="11B3CD"/>
                </a:solidFill>
              </a:defRPr>
            </a:lvl1pPr>
          </a:lstStyle>
          <a:p>
            <a:pPr lvl="0"/>
            <a:r>
              <a:rPr lang="da-DK" altLang="da-DK" noProof="0"/>
              <a:t>Klik for at redigere i master</a:t>
            </a:r>
          </a:p>
        </p:txBody>
      </p:sp>
      <p:sp>
        <p:nvSpPr>
          <p:cNvPr id="3075" name="Rectangle 3"/>
          <p:cNvSpPr>
            <a:spLocks noGrp="1" noChangeArrowheads="1"/>
          </p:cNvSpPr>
          <p:nvPr>
            <p:ph type="subTitle" idx="1"/>
          </p:nvPr>
        </p:nvSpPr>
        <p:spPr>
          <a:xfrm>
            <a:off x="854075" y="4800600"/>
            <a:ext cx="6192838" cy="1473200"/>
          </a:xfrm>
        </p:spPr>
        <p:txBody>
          <a:bodyPr/>
          <a:lstStyle>
            <a:lvl1pPr>
              <a:lnSpc>
                <a:spcPts val="2500"/>
              </a:lnSpc>
              <a:defRPr sz="2100"/>
            </a:lvl1pPr>
          </a:lstStyle>
          <a:p>
            <a:pPr lvl="0"/>
            <a:r>
              <a:rPr lang="da-DK" altLang="da-DK" noProof="0"/>
              <a:t>Klik for at redigere i master</a:t>
            </a:r>
          </a:p>
        </p:txBody>
      </p:sp>
      <p:sp>
        <p:nvSpPr>
          <p:cNvPr id="3079" name="Rectangle 7"/>
          <p:cNvSpPr>
            <a:spLocks noGrp="1" noChangeArrowheads="1"/>
          </p:cNvSpPr>
          <p:nvPr>
            <p:ph type="dt" sz="half" idx="2"/>
          </p:nvPr>
        </p:nvSpPr>
        <p:spPr/>
        <p:txBody>
          <a:bodyPr/>
          <a:lstStyle>
            <a:lvl1pPr>
              <a:defRPr/>
            </a:lvl1pPr>
          </a:lstStyle>
          <a:p>
            <a:endParaRPr lang="da-DK" altLang="da-DK">
              <a:solidFill>
                <a:srgbClr val="000000"/>
              </a:solidFill>
            </a:endParaRPr>
          </a:p>
        </p:txBody>
      </p:sp>
      <p:sp>
        <p:nvSpPr>
          <p:cNvPr id="3080" name="Rectangle 8"/>
          <p:cNvSpPr>
            <a:spLocks noGrp="1" noChangeArrowheads="1"/>
          </p:cNvSpPr>
          <p:nvPr>
            <p:ph type="ftr" sz="quarter" idx="3"/>
          </p:nvPr>
        </p:nvSpPr>
        <p:spPr/>
        <p:txBody>
          <a:bodyPr/>
          <a:lstStyle>
            <a:lvl1pPr>
              <a:defRPr/>
            </a:lvl1pPr>
          </a:lstStyle>
          <a:p>
            <a:endParaRPr lang="da-DK" altLang="da-DK">
              <a:solidFill>
                <a:srgbClr val="000000"/>
              </a:solidFill>
            </a:endParaRPr>
          </a:p>
        </p:txBody>
      </p:sp>
      <p:sp>
        <p:nvSpPr>
          <p:cNvPr id="3081" name="Rectangle 9"/>
          <p:cNvSpPr>
            <a:spLocks noGrp="1" noChangeArrowheads="1"/>
          </p:cNvSpPr>
          <p:nvPr>
            <p:ph type="sldNum" sz="quarter" idx="4"/>
          </p:nvPr>
        </p:nvSpPr>
        <p:spPr/>
        <p:txBody>
          <a:bodyPr/>
          <a:lstStyle>
            <a:lvl1pPr>
              <a:defRPr/>
            </a:lvl1pPr>
          </a:lstStyle>
          <a:p>
            <a:r>
              <a:rPr lang="da-DK" altLang="da-DK">
                <a:solidFill>
                  <a:srgbClr val="000000"/>
                </a:solidFill>
              </a:rPr>
              <a:t>Side </a:t>
            </a:r>
            <a:fld id="{5682100B-3C25-4838-97DA-0DF98A55F399}" type="slidenum">
              <a:rPr lang="da-DK" altLang="da-DK">
                <a:solidFill>
                  <a:srgbClr val="000000"/>
                </a:solidFill>
              </a:rPr>
              <a:pPr/>
              <a:t>‹nr.›</a:t>
            </a:fld>
            <a:endParaRPr lang="da-DK" altLang="da-DK">
              <a:solidFill>
                <a:srgbClr val="000000"/>
              </a:solidFill>
            </a:endParaRPr>
          </a:p>
        </p:txBody>
      </p:sp>
      <p:pic>
        <p:nvPicPr>
          <p:cNvPr id="3083"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8768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endParaRPr lang="da-DK" alt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endParaRPr lang="da-DK" altLang="da-DK">
              <a:solidFill>
                <a:srgbClr val="000000"/>
              </a:solidFill>
            </a:endParaRPr>
          </a:p>
        </p:txBody>
      </p:sp>
      <p:sp>
        <p:nvSpPr>
          <p:cNvPr id="6" name="Pladsholder til diasnummer 5"/>
          <p:cNvSpPr>
            <a:spLocks noGrp="1"/>
          </p:cNvSpPr>
          <p:nvPr>
            <p:ph type="sldNum" sz="quarter" idx="12"/>
          </p:nvPr>
        </p:nvSpPr>
        <p:spPr/>
        <p:txBody>
          <a:bodyPr/>
          <a:lstStyle>
            <a:lvl1pPr>
              <a:defRPr/>
            </a:lvl1pPr>
          </a:lstStyle>
          <a:p>
            <a:r>
              <a:rPr lang="da-DK" altLang="da-DK">
                <a:solidFill>
                  <a:srgbClr val="000000"/>
                </a:solidFill>
              </a:rPr>
              <a:t>Side </a:t>
            </a:r>
            <a:fld id="{AEDD6E89-8B2E-4A34-B042-3839076914DD}"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38263206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a-DK"/>
              <a:t>Klik for at redigere i master</a:t>
            </a:r>
          </a:p>
        </p:txBody>
      </p:sp>
      <p:sp>
        <p:nvSpPr>
          <p:cNvPr id="4" name="Pladsholder til dato 3"/>
          <p:cNvSpPr>
            <a:spLocks noGrp="1"/>
          </p:cNvSpPr>
          <p:nvPr>
            <p:ph type="dt" sz="half" idx="10"/>
          </p:nvPr>
        </p:nvSpPr>
        <p:spPr/>
        <p:txBody>
          <a:bodyPr/>
          <a:lstStyle>
            <a:lvl1pPr>
              <a:defRPr/>
            </a:lvl1pPr>
          </a:lstStyle>
          <a:p>
            <a:endParaRPr lang="da-DK" alt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endParaRPr lang="da-DK" altLang="da-DK">
              <a:solidFill>
                <a:srgbClr val="000000"/>
              </a:solidFill>
            </a:endParaRPr>
          </a:p>
        </p:txBody>
      </p:sp>
      <p:sp>
        <p:nvSpPr>
          <p:cNvPr id="6" name="Pladsholder til diasnummer 5"/>
          <p:cNvSpPr>
            <a:spLocks noGrp="1"/>
          </p:cNvSpPr>
          <p:nvPr>
            <p:ph type="sldNum" sz="quarter" idx="12"/>
          </p:nvPr>
        </p:nvSpPr>
        <p:spPr/>
        <p:txBody>
          <a:bodyPr/>
          <a:lstStyle>
            <a:lvl1pPr>
              <a:defRPr/>
            </a:lvl1pPr>
          </a:lstStyle>
          <a:p>
            <a:r>
              <a:rPr lang="da-DK" altLang="da-DK">
                <a:solidFill>
                  <a:srgbClr val="000000"/>
                </a:solidFill>
              </a:rPr>
              <a:t>Side </a:t>
            </a:r>
            <a:fld id="{468E6190-8BFC-46C4-B545-8ED2A35BAD5E}"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33338599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5" y="2089150"/>
            <a:ext cx="3163888" cy="4148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p:txBody>
          <a:bodyPr/>
          <a:lstStyle>
            <a:lvl1pPr>
              <a:defRPr/>
            </a:lvl1pPr>
          </a:lstStyle>
          <a:p>
            <a:endParaRPr lang="da-DK" alt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endParaRPr lang="da-DK" altLang="da-DK">
              <a:solidFill>
                <a:srgbClr val="000000"/>
              </a:solidFill>
            </a:endParaRPr>
          </a:p>
        </p:txBody>
      </p:sp>
      <p:sp>
        <p:nvSpPr>
          <p:cNvPr id="7" name="Pladsholder til diasnummer 6"/>
          <p:cNvSpPr>
            <a:spLocks noGrp="1"/>
          </p:cNvSpPr>
          <p:nvPr>
            <p:ph type="sldNum" sz="quarter" idx="12"/>
          </p:nvPr>
        </p:nvSpPr>
        <p:spPr/>
        <p:txBody>
          <a:bodyPr/>
          <a:lstStyle>
            <a:lvl1pPr>
              <a:defRPr/>
            </a:lvl1pPr>
          </a:lstStyle>
          <a:p>
            <a:r>
              <a:rPr lang="da-DK" altLang="da-DK">
                <a:solidFill>
                  <a:srgbClr val="000000"/>
                </a:solidFill>
              </a:rPr>
              <a:t>Side </a:t>
            </a:r>
            <a:fld id="{4059C60A-6A8D-4FD3-AE82-188C74732F3B}"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47901127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i master</a:t>
            </a:r>
          </a:p>
        </p:txBody>
      </p:sp>
      <p:sp>
        <p:nvSpPr>
          <p:cNvPr id="6" name="Pladsholder til indhol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p:cNvSpPr>
            <a:spLocks noGrp="1"/>
          </p:cNvSpPr>
          <p:nvPr>
            <p:ph type="dt" sz="half" idx="10"/>
          </p:nvPr>
        </p:nvSpPr>
        <p:spPr/>
        <p:txBody>
          <a:bodyPr/>
          <a:lstStyle>
            <a:lvl1pPr>
              <a:defRPr/>
            </a:lvl1pPr>
          </a:lstStyle>
          <a:p>
            <a:endParaRPr lang="da-DK" altLang="da-DK">
              <a:solidFill>
                <a:srgbClr val="000000"/>
              </a:solidFill>
            </a:endParaRPr>
          </a:p>
        </p:txBody>
      </p:sp>
      <p:sp>
        <p:nvSpPr>
          <p:cNvPr id="8" name="Pladsholder til sidefod 7"/>
          <p:cNvSpPr>
            <a:spLocks noGrp="1"/>
          </p:cNvSpPr>
          <p:nvPr>
            <p:ph type="ftr" sz="quarter" idx="11"/>
          </p:nvPr>
        </p:nvSpPr>
        <p:spPr/>
        <p:txBody>
          <a:bodyPr/>
          <a:lstStyle>
            <a:lvl1pPr>
              <a:defRPr/>
            </a:lvl1pPr>
          </a:lstStyle>
          <a:p>
            <a:endParaRPr lang="da-DK" altLang="da-DK">
              <a:solidFill>
                <a:srgbClr val="000000"/>
              </a:solidFill>
            </a:endParaRPr>
          </a:p>
        </p:txBody>
      </p:sp>
      <p:sp>
        <p:nvSpPr>
          <p:cNvPr id="9" name="Pladsholder til diasnummer 8"/>
          <p:cNvSpPr>
            <a:spLocks noGrp="1"/>
          </p:cNvSpPr>
          <p:nvPr>
            <p:ph type="sldNum" sz="quarter" idx="12"/>
          </p:nvPr>
        </p:nvSpPr>
        <p:spPr/>
        <p:txBody>
          <a:bodyPr/>
          <a:lstStyle>
            <a:lvl1pPr>
              <a:defRPr/>
            </a:lvl1pPr>
          </a:lstStyle>
          <a:p>
            <a:r>
              <a:rPr lang="da-DK" altLang="da-DK">
                <a:solidFill>
                  <a:srgbClr val="000000"/>
                </a:solidFill>
              </a:rPr>
              <a:t>Side </a:t>
            </a:r>
            <a:fld id="{78A71B64-358B-4537-9E39-B5F2A7AD17D6}"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43222670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dato 2"/>
          <p:cNvSpPr>
            <a:spLocks noGrp="1"/>
          </p:cNvSpPr>
          <p:nvPr>
            <p:ph type="dt" sz="half" idx="10"/>
          </p:nvPr>
        </p:nvSpPr>
        <p:spPr/>
        <p:txBody>
          <a:bodyPr/>
          <a:lstStyle>
            <a:lvl1pPr>
              <a:defRPr/>
            </a:lvl1pPr>
          </a:lstStyle>
          <a:p>
            <a:endParaRPr lang="da-DK" altLang="da-DK">
              <a:solidFill>
                <a:srgbClr val="000000"/>
              </a:solidFill>
            </a:endParaRPr>
          </a:p>
        </p:txBody>
      </p:sp>
      <p:sp>
        <p:nvSpPr>
          <p:cNvPr id="4" name="Pladsholder til sidefod 3"/>
          <p:cNvSpPr>
            <a:spLocks noGrp="1"/>
          </p:cNvSpPr>
          <p:nvPr>
            <p:ph type="ftr" sz="quarter" idx="11"/>
          </p:nvPr>
        </p:nvSpPr>
        <p:spPr/>
        <p:txBody>
          <a:bodyPr/>
          <a:lstStyle>
            <a:lvl1pPr>
              <a:defRPr/>
            </a:lvl1pPr>
          </a:lstStyle>
          <a:p>
            <a:endParaRPr lang="da-DK" altLang="da-DK">
              <a:solidFill>
                <a:srgbClr val="000000"/>
              </a:solidFill>
            </a:endParaRPr>
          </a:p>
        </p:txBody>
      </p:sp>
      <p:sp>
        <p:nvSpPr>
          <p:cNvPr id="5" name="Pladsholder til diasnummer 4"/>
          <p:cNvSpPr>
            <a:spLocks noGrp="1"/>
          </p:cNvSpPr>
          <p:nvPr>
            <p:ph type="sldNum" sz="quarter" idx="12"/>
          </p:nvPr>
        </p:nvSpPr>
        <p:spPr/>
        <p:txBody>
          <a:bodyPr/>
          <a:lstStyle>
            <a:lvl1pPr>
              <a:defRPr/>
            </a:lvl1pPr>
          </a:lstStyle>
          <a:p>
            <a:r>
              <a:rPr lang="da-DK" altLang="da-DK">
                <a:solidFill>
                  <a:srgbClr val="000000"/>
                </a:solidFill>
              </a:rPr>
              <a:t>Side </a:t>
            </a:r>
            <a:fld id="{98B76817-3A49-4D6C-81AF-7C8C427B9DE1}"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6275599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Pladsholder til dato 1"/>
          <p:cNvSpPr>
            <a:spLocks noGrp="1"/>
          </p:cNvSpPr>
          <p:nvPr>
            <p:ph type="dt" sz="half" idx="10"/>
          </p:nvPr>
        </p:nvSpPr>
        <p:spPr/>
        <p:txBody>
          <a:bodyPr/>
          <a:lstStyle>
            <a:lvl1pPr>
              <a:defRPr/>
            </a:lvl1pPr>
          </a:lstStyle>
          <a:p>
            <a:endParaRPr lang="da-DK" altLang="da-DK">
              <a:solidFill>
                <a:srgbClr val="000000"/>
              </a:solidFill>
            </a:endParaRPr>
          </a:p>
        </p:txBody>
      </p:sp>
      <p:sp>
        <p:nvSpPr>
          <p:cNvPr id="3" name="Pladsholder til sidefod 2"/>
          <p:cNvSpPr>
            <a:spLocks noGrp="1"/>
          </p:cNvSpPr>
          <p:nvPr>
            <p:ph type="ftr" sz="quarter" idx="11"/>
          </p:nvPr>
        </p:nvSpPr>
        <p:spPr/>
        <p:txBody>
          <a:bodyPr/>
          <a:lstStyle>
            <a:lvl1pPr>
              <a:defRPr/>
            </a:lvl1pPr>
          </a:lstStyle>
          <a:p>
            <a:endParaRPr lang="da-DK" altLang="da-DK">
              <a:solidFill>
                <a:srgbClr val="000000"/>
              </a:solidFill>
            </a:endParaRPr>
          </a:p>
        </p:txBody>
      </p:sp>
      <p:sp>
        <p:nvSpPr>
          <p:cNvPr id="4" name="Pladsholder til diasnummer 3"/>
          <p:cNvSpPr>
            <a:spLocks noGrp="1"/>
          </p:cNvSpPr>
          <p:nvPr>
            <p:ph type="sldNum" sz="quarter" idx="12"/>
          </p:nvPr>
        </p:nvSpPr>
        <p:spPr/>
        <p:txBody>
          <a:bodyPr/>
          <a:lstStyle>
            <a:lvl1pPr>
              <a:defRPr/>
            </a:lvl1pPr>
          </a:lstStyle>
          <a:p>
            <a:r>
              <a:rPr lang="da-DK" altLang="da-DK">
                <a:solidFill>
                  <a:srgbClr val="000000"/>
                </a:solidFill>
              </a:rPr>
              <a:t>Side </a:t>
            </a:r>
            <a:fld id="{967963B8-5F55-4371-8426-6E7F7A548D3B}"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79923106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lvl1pPr>
              <a:defRPr/>
            </a:lvl1pPr>
          </a:lstStyle>
          <a:p>
            <a:endParaRPr lang="da-DK" alt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endParaRPr lang="da-DK" altLang="da-DK">
              <a:solidFill>
                <a:srgbClr val="000000"/>
              </a:solidFill>
            </a:endParaRPr>
          </a:p>
        </p:txBody>
      </p:sp>
      <p:sp>
        <p:nvSpPr>
          <p:cNvPr id="7" name="Pladsholder til diasnummer 6"/>
          <p:cNvSpPr>
            <a:spLocks noGrp="1"/>
          </p:cNvSpPr>
          <p:nvPr>
            <p:ph type="sldNum" sz="quarter" idx="12"/>
          </p:nvPr>
        </p:nvSpPr>
        <p:spPr/>
        <p:txBody>
          <a:bodyPr/>
          <a:lstStyle>
            <a:lvl1pPr>
              <a:defRPr/>
            </a:lvl1pPr>
          </a:lstStyle>
          <a:p>
            <a:r>
              <a:rPr lang="da-DK" altLang="da-DK">
                <a:solidFill>
                  <a:srgbClr val="000000"/>
                </a:solidFill>
              </a:rPr>
              <a:t>Side </a:t>
            </a:r>
            <a:fld id="{715E3838-BD31-40E9-B817-303539100F5B}"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66298381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Pladsholder til dato 4"/>
          <p:cNvSpPr>
            <a:spLocks noGrp="1"/>
          </p:cNvSpPr>
          <p:nvPr>
            <p:ph type="dt" sz="half" idx="10"/>
          </p:nvPr>
        </p:nvSpPr>
        <p:spPr/>
        <p:txBody>
          <a:bodyPr/>
          <a:lstStyle>
            <a:lvl1pPr>
              <a:defRPr/>
            </a:lvl1pPr>
          </a:lstStyle>
          <a:p>
            <a:endParaRPr lang="da-DK" altLang="da-DK">
              <a:solidFill>
                <a:srgbClr val="000000"/>
              </a:solidFill>
            </a:endParaRPr>
          </a:p>
        </p:txBody>
      </p:sp>
      <p:sp>
        <p:nvSpPr>
          <p:cNvPr id="6" name="Pladsholder til sidefod 5"/>
          <p:cNvSpPr>
            <a:spLocks noGrp="1"/>
          </p:cNvSpPr>
          <p:nvPr>
            <p:ph type="ftr" sz="quarter" idx="11"/>
          </p:nvPr>
        </p:nvSpPr>
        <p:spPr/>
        <p:txBody>
          <a:bodyPr/>
          <a:lstStyle>
            <a:lvl1pPr>
              <a:defRPr/>
            </a:lvl1pPr>
          </a:lstStyle>
          <a:p>
            <a:endParaRPr lang="da-DK" altLang="da-DK">
              <a:solidFill>
                <a:srgbClr val="000000"/>
              </a:solidFill>
            </a:endParaRPr>
          </a:p>
        </p:txBody>
      </p:sp>
      <p:sp>
        <p:nvSpPr>
          <p:cNvPr id="7" name="Pladsholder til diasnummer 6"/>
          <p:cNvSpPr>
            <a:spLocks noGrp="1"/>
          </p:cNvSpPr>
          <p:nvPr>
            <p:ph type="sldNum" sz="quarter" idx="12"/>
          </p:nvPr>
        </p:nvSpPr>
        <p:spPr/>
        <p:txBody>
          <a:bodyPr/>
          <a:lstStyle>
            <a:lvl1pPr>
              <a:defRPr/>
            </a:lvl1pPr>
          </a:lstStyle>
          <a:p>
            <a:r>
              <a:rPr lang="da-DK" altLang="da-DK">
                <a:solidFill>
                  <a:srgbClr val="000000"/>
                </a:solidFill>
              </a:rPr>
              <a:t>Side </a:t>
            </a:r>
            <a:fld id="{322F33BF-6DB9-4F2B-A55D-CB19457AD7DE}"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686636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lstStyle>
            <a:lvl1pPr algn="l">
              <a:defRPr sz="2000" b="1"/>
            </a:lvl1pPr>
          </a:lstStyle>
          <a:p>
            <a:r>
              <a:rPr lang="da-DK"/>
              <a:t>Klik for at redigere i master</a:t>
            </a:r>
          </a:p>
        </p:txBody>
      </p:sp>
      <p:sp>
        <p:nvSpPr>
          <p:cNvPr id="3" name="Pladsholder til indhol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dirty="0"/>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dirty="0"/>
              <a:t>Side </a:t>
            </a:r>
            <a:fld id="{78C506B0-8A1D-4B49-8A36-D3B821AF0986}" type="slidenum">
              <a:rPr lang="da-DK" altLang="da-DK"/>
              <a:pPr>
                <a:defRPr/>
              </a:pPr>
              <a:t>‹nr.›</a:t>
            </a:fld>
            <a:endParaRPr lang="da-DK" altLang="da-DK" dirty="0"/>
          </a:p>
        </p:txBody>
      </p:sp>
    </p:spTree>
    <p:extLst>
      <p:ext uri="{BB962C8B-B14F-4D97-AF65-F5344CB8AC3E}">
        <p14:creationId xmlns:p14="http://schemas.microsoft.com/office/powerpoint/2010/main" val="175391937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endParaRPr lang="da-DK" alt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endParaRPr lang="da-DK" altLang="da-DK">
              <a:solidFill>
                <a:srgbClr val="000000"/>
              </a:solidFill>
            </a:endParaRPr>
          </a:p>
        </p:txBody>
      </p:sp>
      <p:sp>
        <p:nvSpPr>
          <p:cNvPr id="6" name="Pladsholder til diasnummer 5"/>
          <p:cNvSpPr>
            <a:spLocks noGrp="1"/>
          </p:cNvSpPr>
          <p:nvPr>
            <p:ph type="sldNum" sz="quarter" idx="12"/>
          </p:nvPr>
        </p:nvSpPr>
        <p:spPr/>
        <p:txBody>
          <a:bodyPr/>
          <a:lstStyle>
            <a:lvl1pPr>
              <a:defRPr/>
            </a:lvl1pPr>
          </a:lstStyle>
          <a:p>
            <a:r>
              <a:rPr lang="da-DK" altLang="da-DK">
                <a:solidFill>
                  <a:srgbClr val="000000"/>
                </a:solidFill>
              </a:rPr>
              <a:t>Side </a:t>
            </a:r>
            <a:fld id="{BB681873-172D-408B-AA03-DA6A8C4165E7}"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36157494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3"/>
            <a:ext cx="1619250" cy="54959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574675" y="741363"/>
            <a:ext cx="4706938" cy="54959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p:cNvSpPr>
            <a:spLocks noGrp="1"/>
          </p:cNvSpPr>
          <p:nvPr>
            <p:ph type="dt" sz="half" idx="10"/>
          </p:nvPr>
        </p:nvSpPr>
        <p:spPr/>
        <p:txBody>
          <a:bodyPr/>
          <a:lstStyle>
            <a:lvl1pPr>
              <a:defRPr/>
            </a:lvl1pPr>
          </a:lstStyle>
          <a:p>
            <a:endParaRPr lang="da-DK" altLang="da-DK">
              <a:solidFill>
                <a:srgbClr val="000000"/>
              </a:solidFill>
            </a:endParaRPr>
          </a:p>
        </p:txBody>
      </p:sp>
      <p:sp>
        <p:nvSpPr>
          <p:cNvPr id="5" name="Pladsholder til sidefod 4"/>
          <p:cNvSpPr>
            <a:spLocks noGrp="1"/>
          </p:cNvSpPr>
          <p:nvPr>
            <p:ph type="ftr" sz="quarter" idx="11"/>
          </p:nvPr>
        </p:nvSpPr>
        <p:spPr/>
        <p:txBody>
          <a:bodyPr/>
          <a:lstStyle>
            <a:lvl1pPr>
              <a:defRPr/>
            </a:lvl1pPr>
          </a:lstStyle>
          <a:p>
            <a:endParaRPr lang="da-DK" altLang="da-DK">
              <a:solidFill>
                <a:srgbClr val="000000"/>
              </a:solidFill>
            </a:endParaRPr>
          </a:p>
        </p:txBody>
      </p:sp>
      <p:sp>
        <p:nvSpPr>
          <p:cNvPr id="6" name="Pladsholder til diasnummer 5"/>
          <p:cNvSpPr>
            <a:spLocks noGrp="1"/>
          </p:cNvSpPr>
          <p:nvPr>
            <p:ph type="sldNum" sz="quarter" idx="12"/>
          </p:nvPr>
        </p:nvSpPr>
        <p:spPr/>
        <p:txBody>
          <a:bodyPr/>
          <a:lstStyle>
            <a:lvl1pPr>
              <a:defRPr/>
            </a:lvl1pPr>
          </a:lstStyle>
          <a:p>
            <a:r>
              <a:rPr lang="da-DK" altLang="da-DK">
                <a:solidFill>
                  <a:srgbClr val="000000"/>
                </a:solidFill>
              </a:rPr>
              <a:t>Side </a:t>
            </a:r>
            <a:fld id="{CA69D408-4402-44FA-8CB5-EA791D48BC6F}"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51495367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nly" preserve="1">
  <p:cSld name="Indholdsobjekt">
    <p:spTree>
      <p:nvGrpSpPr>
        <p:cNvPr id="1" name=""/>
        <p:cNvGrpSpPr/>
        <p:nvPr/>
      </p:nvGrpSpPr>
      <p:grpSpPr>
        <a:xfrm>
          <a:off x="0" y="0"/>
          <a:ext cx="0" cy="0"/>
          <a:chOff x="0" y="0"/>
          <a:chExt cx="0" cy="0"/>
        </a:xfrm>
      </p:grpSpPr>
      <p:sp>
        <p:nvSpPr>
          <p:cNvPr id="2" name="Pladsholder til indhold 1"/>
          <p:cNvSpPr>
            <a:spLocks noGrp="1"/>
          </p:cNvSpPr>
          <p:nvPr>
            <p:ph/>
          </p:nvPr>
        </p:nvSpPr>
        <p:spPr>
          <a:xfrm>
            <a:off x="574675" y="741363"/>
            <a:ext cx="6478588" cy="549592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3" name="Pladsholder til dato 2"/>
          <p:cNvSpPr>
            <a:spLocks noGrp="1"/>
          </p:cNvSpPr>
          <p:nvPr>
            <p:ph type="dt" sz="half" idx="10"/>
          </p:nvPr>
        </p:nvSpPr>
        <p:spPr>
          <a:xfrm>
            <a:off x="7343775" y="5697538"/>
            <a:ext cx="1511300" cy="142875"/>
          </a:xfrm>
        </p:spPr>
        <p:txBody>
          <a:bodyPr/>
          <a:lstStyle>
            <a:lvl1pPr>
              <a:defRPr/>
            </a:lvl1pPr>
          </a:lstStyle>
          <a:p>
            <a:endParaRPr lang="da-DK" altLang="da-DK">
              <a:solidFill>
                <a:srgbClr val="000000"/>
              </a:solidFill>
            </a:endParaRPr>
          </a:p>
        </p:txBody>
      </p:sp>
      <p:sp>
        <p:nvSpPr>
          <p:cNvPr id="4" name="Pladsholder til sidefod 3"/>
          <p:cNvSpPr>
            <a:spLocks noGrp="1"/>
          </p:cNvSpPr>
          <p:nvPr>
            <p:ph type="ftr" sz="quarter" idx="11"/>
          </p:nvPr>
        </p:nvSpPr>
        <p:spPr>
          <a:xfrm>
            <a:off x="7343775" y="5848350"/>
            <a:ext cx="1511300" cy="280988"/>
          </a:xfrm>
        </p:spPr>
        <p:txBody>
          <a:bodyPr/>
          <a:lstStyle>
            <a:lvl1pPr>
              <a:defRPr/>
            </a:lvl1pPr>
          </a:lstStyle>
          <a:p>
            <a:endParaRPr lang="da-DK" altLang="da-DK">
              <a:solidFill>
                <a:srgbClr val="000000"/>
              </a:solidFill>
            </a:endParaRPr>
          </a:p>
        </p:txBody>
      </p:sp>
      <p:sp>
        <p:nvSpPr>
          <p:cNvPr id="5" name="Pladsholder til diasnummer 4"/>
          <p:cNvSpPr>
            <a:spLocks noGrp="1"/>
          </p:cNvSpPr>
          <p:nvPr>
            <p:ph type="sldNum" sz="quarter" idx="12"/>
          </p:nvPr>
        </p:nvSpPr>
        <p:spPr>
          <a:xfrm>
            <a:off x="7343775" y="6129338"/>
            <a:ext cx="1511300" cy="142875"/>
          </a:xfrm>
        </p:spPr>
        <p:txBody>
          <a:bodyPr/>
          <a:lstStyle>
            <a:lvl1pPr>
              <a:defRPr/>
            </a:lvl1pPr>
          </a:lstStyle>
          <a:p>
            <a:r>
              <a:rPr lang="da-DK" altLang="da-DK">
                <a:solidFill>
                  <a:srgbClr val="000000"/>
                </a:solidFill>
              </a:rPr>
              <a:t>Side </a:t>
            </a:r>
            <a:fld id="{7543270A-8896-48D1-B6F1-FBC31E553460}"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179284048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objAndTx" preserve="1">
  <p:cSld name="Titel, indholdsobjekt og tekst">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3889375"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p:cNvSpPr>
            <a:spLocks noGrp="1"/>
          </p:cNvSpPr>
          <p:nvPr>
            <p:ph type="dt" sz="half" idx="10"/>
          </p:nvPr>
        </p:nvSpPr>
        <p:spPr>
          <a:xfrm>
            <a:off x="7343775" y="5697538"/>
            <a:ext cx="1511300" cy="142875"/>
          </a:xfrm>
        </p:spPr>
        <p:txBody>
          <a:bodyPr/>
          <a:lstStyle>
            <a:lvl1pPr>
              <a:defRPr/>
            </a:lvl1pPr>
          </a:lstStyle>
          <a:p>
            <a:endParaRPr lang="da-DK" altLang="da-DK">
              <a:solidFill>
                <a:srgbClr val="000000"/>
              </a:solidFill>
            </a:endParaRPr>
          </a:p>
        </p:txBody>
      </p:sp>
      <p:sp>
        <p:nvSpPr>
          <p:cNvPr id="6" name="Pladsholder til sidefod 5"/>
          <p:cNvSpPr>
            <a:spLocks noGrp="1"/>
          </p:cNvSpPr>
          <p:nvPr>
            <p:ph type="ftr" sz="quarter" idx="11"/>
          </p:nvPr>
        </p:nvSpPr>
        <p:spPr>
          <a:xfrm>
            <a:off x="7343775" y="5848350"/>
            <a:ext cx="1511300" cy="280988"/>
          </a:xfrm>
        </p:spPr>
        <p:txBody>
          <a:bodyPr/>
          <a:lstStyle>
            <a:lvl1pPr>
              <a:defRPr/>
            </a:lvl1pPr>
          </a:lstStyle>
          <a:p>
            <a:endParaRPr lang="da-DK" altLang="da-DK">
              <a:solidFill>
                <a:srgbClr val="000000"/>
              </a:solidFill>
            </a:endParaRPr>
          </a:p>
        </p:txBody>
      </p:sp>
      <p:sp>
        <p:nvSpPr>
          <p:cNvPr id="7" name="Pladsholder til diasnummer 6"/>
          <p:cNvSpPr>
            <a:spLocks noGrp="1"/>
          </p:cNvSpPr>
          <p:nvPr>
            <p:ph type="sldNum" sz="quarter" idx="12"/>
          </p:nvPr>
        </p:nvSpPr>
        <p:spPr>
          <a:xfrm>
            <a:off x="7343775" y="6129338"/>
            <a:ext cx="1511300" cy="142875"/>
          </a:xfrm>
        </p:spPr>
        <p:txBody>
          <a:bodyPr/>
          <a:lstStyle>
            <a:lvl1pPr>
              <a:defRPr/>
            </a:lvl1pPr>
          </a:lstStyle>
          <a:p>
            <a:r>
              <a:rPr lang="da-DK" altLang="da-DK">
                <a:solidFill>
                  <a:srgbClr val="000000"/>
                </a:solidFill>
              </a:rPr>
              <a:t>Side </a:t>
            </a:r>
            <a:fld id="{0199D2E9-1C33-44E7-95D7-97E82BCC2D37}"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666062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5" y="741363"/>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5" y="2089150"/>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5" y="4238625"/>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Pladsholder til dato 5"/>
          <p:cNvSpPr>
            <a:spLocks noGrp="1"/>
          </p:cNvSpPr>
          <p:nvPr>
            <p:ph type="dt" sz="half" idx="10"/>
          </p:nvPr>
        </p:nvSpPr>
        <p:spPr>
          <a:xfrm>
            <a:off x="7343775" y="5697538"/>
            <a:ext cx="1511300" cy="142875"/>
          </a:xfrm>
        </p:spPr>
        <p:txBody>
          <a:bodyPr/>
          <a:lstStyle>
            <a:lvl1pPr>
              <a:defRPr/>
            </a:lvl1pPr>
          </a:lstStyle>
          <a:p>
            <a:endParaRPr lang="da-DK" altLang="da-DK">
              <a:solidFill>
                <a:srgbClr val="000000"/>
              </a:solidFill>
            </a:endParaRPr>
          </a:p>
        </p:txBody>
      </p:sp>
      <p:sp>
        <p:nvSpPr>
          <p:cNvPr id="7" name="Pladsholder til sidefod 6"/>
          <p:cNvSpPr>
            <a:spLocks noGrp="1"/>
          </p:cNvSpPr>
          <p:nvPr>
            <p:ph type="ftr" sz="quarter" idx="11"/>
          </p:nvPr>
        </p:nvSpPr>
        <p:spPr>
          <a:xfrm>
            <a:off x="7343775" y="5848350"/>
            <a:ext cx="1511300" cy="280988"/>
          </a:xfrm>
        </p:spPr>
        <p:txBody>
          <a:bodyPr/>
          <a:lstStyle>
            <a:lvl1pPr>
              <a:defRPr/>
            </a:lvl1pPr>
          </a:lstStyle>
          <a:p>
            <a:endParaRPr lang="da-DK" altLang="da-DK">
              <a:solidFill>
                <a:srgbClr val="000000"/>
              </a:solidFill>
            </a:endParaRPr>
          </a:p>
        </p:txBody>
      </p:sp>
      <p:sp>
        <p:nvSpPr>
          <p:cNvPr id="8" name="Pladsholder til diasnummer 7"/>
          <p:cNvSpPr>
            <a:spLocks noGrp="1"/>
          </p:cNvSpPr>
          <p:nvPr>
            <p:ph type="sldNum" sz="quarter" idx="12"/>
          </p:nvPr>
        </p:nvSpPr>
        <p:spPr>
          <a:xfrm>
            <a:off x="7343775" y="6129338"/>
            <a:ext cx="1511300" cy="142875"/>
          </a:xfrm>
        </p:spPr>
        <p:txBody>
          <a:bodyPr/>
          <a:lstStyle>
            <a:lvl1pPr>
              <a:defRPr/>
            </a:lvl1pPr>
          </a:lstStyle>
          <a:p>
            <a:r>
              <a:rPr lang="da-DK" altLang="da-DK">
                <a:solidFill>
                  <a:srgbClr val="000000"/>
                </a:solidFill>
              </a:rPr>
              <a:t>Side </a:t>
            </a:r>
            <a:fld id="{ABD1287A-F645-4FA4-918C-8EC1CAF2A2E6}" type="slidenum">
              <a:rPr lang="da-DK" altLang="da-DK">
                <a:solidFill>
                  <a:srgbClr val="000000"/>
                </a:solidFill>
              </a:rPr>
              <a:pPr/>
              <a:t>‹nr.›</a:t>
            </a:fld>
            <a:endParaRPr lang="da-DK" altLang="da-DK">
              <a:solidFill>
                <a:srgbClr val="000000"/>
              </a:solidFill>
            </a:endParaRPr>
          </a:p>
        </p:txBody>
      </p:sp>
    </p:spTree>
    <p:extLst>
      <p:ext uri="{BB962C8B-B14F-4D97-AF65-F5344CB8AC3E}">
        <p14:creationId xmlns:p14="http://schemas.microsoft.com/office/powerpoint/2010/main" val="221123087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200">
              <a:solidFill>
                <a:srgbClr val="000000"/>
              </a:solidFill>
              <a:latin typeface="Verdana" pitchFamily="34" charset="0"/>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9" y="260352"/>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4" y="741363"/>
            <a:ext cx="6296025" cy="4056062"/>
          </a:xfrm>
        </p:spPr>
        <p:txBody>
          <a:bodyPr bIns="0" anchor="ctr"/>
          <a:lstStyle>
            <a:lvl1pPr>
              <a:lnSpc>
                <a:spcPts val="6375"/>
              </a:lnSpc>
              <a:defRPr sz="8250" b="0">
                <a:solidFill>
                  <a:srgbClr val="11B3CD"/>
                </a:solidFill>
                <a:latin typeface="Times New Roman" pitchFamily="18" charset="0"/>
              </a:defRPr>
            </a:lvl1pPr>
          </a:lstStyle>
          <a:p>
            <a:pPr lvl="0"/>
            <a:r>
              <a:rPr lang="da-DK" noProof="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1875"/>
              </a:lnSpc>
              <a:defRPr sz="1575" u="none">
                <a:latin typeface="Verdana" pitchFamily="34" charset="0"/>
              </a:defRPr>
            </a:lvl1pPr>
          </a:lstStyle>
          <a:p>
            <a:pPr lvl="0"/>
            <a:r>
              <a:rPr lang="da-DK" noProof="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endParaRPr lang="da-DK">
              <a:solidFill>
                <a:srgbClr val="000000"/>
              </a:solidFill>
            </a:endParaRPr>
          </a:p>
        </p:txBody>
      </p:sp>
      <p:sp>
        <p:nvSpPr>
          <p:cNvPr id="7" name="Rectangle 8"/>
          <p:cNvSpPr>
            <a:spLocks noGrp="1" noChangeArrowheads="1"/>
          </p:cNvSpPr>
          <p:nvPr>
            <p:ph type="ftr" sz="quarter" idx="11"/>
          </p:nvPr>
        </p:nvSpPr>
        <p:spPr/>
        <p:txBody>
          <a:bodyPr/>
          <a:lstStyle>
            <a:lvl1pPr>
              <a:defRPr/>
            </a:lvl1pPr>
          </a:lstStyle>
          <a:p>
            <a:pPr>
              <a:defRPr/>
            </a:pPr>
            <a:endParaRPr lang="da-DK">
              <a:solidFill>
                <a:srgbClr val="000000"/>
              </a:solidFill>
            </a:endParaRPr>
          </a:p>
        </p:txBody>
      </p:sp>
      <p:sp>
        <p:nvSpPr>
          <p:cNvPr id="8" name="Rectangle 9"/>
          <p:cNvSpPr>
            <a:spLocks noGrp="1" noChangeArrowheads="1"/>
          </p:cNvSpPr>
          <p:nvPr>
            <p:ph type="sldNum" sz="quarter" idx="12"/>
          </p:nvPr>
        </p:nvSpPr>
        <p:spPr/>
        <p:txBody>
          <a:bodyPr/>
          <a:lstStyle>
            <a:lvl1pPr>
              <a:defRPr/>
            </a:lvl1pPr>
          </a:lstStyle>
          <a:p>
            <a:pPr>
              <a:defRPr/>
            </a:pPr>
            <a:r>
              <a:rPr lang="da-DK">
                <a:solidFill>
                  <a:srgbClr val="000000"/>
                </a:solidFill>
              </a:rPr>
              <a:t>Side </a:t>
            </a:r>
            <a:fld id="{F64D3030-FCE9-4709-9DF8-C65BF35C48C3}"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04909942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idx="1"/>
          </p:nvPr>
        </p:nvSpPr>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6FE5D6A-CD45-4753-85AD-01B670068CC9}"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15030200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2"/>
            <a:ext cx="7772400" cy="1362075"/>
          </a:xfrm>
        </p:spPr>
        <p:txBody>
          <a:bodyPr anchor="t"/>
          <a:lstStyle>
            <a:lvl1pPr algn="l">
              <a:defRPr sz="3000" b="1" cap="all"/>
            </a:lvl1pPr>
          </a:lstStyle>
          <a:p>
            <a:r>
              <a:rPr lang="da-DK"/>
              <a:t>Klik for at redigere i master</a:t>
            </a:r>
          </a:p>
        </p:txBody>
      </p:sp>
      <p:sp>
        <p:nvSpPr>
          <p:cNvPr id="3" name="Pladsholder til tekst 2"/>
          <p:cNvSpPr>
            <a:spLocks noGrp="1"/>
          </p:cNvSpPr>
          <p:nvPr>
            <p:ph type="body" idx="1"/>
          </p:nvPr>
        </p:nvSpPr>
        <p:spPr>
          <a:xfrm>
            <a:off x="722313" y="2906713"/>
            <a:ext cx="7772400" cy="1500187"/>
          </a:xfrm>
        </p:spPr>
        <p:txBody>
          <a:bodyPr anchor="b"/>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da-DK"/>
              <a:t>Klik for at redigere i master</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1FFA5D9-0BA6-40AE-A45E-556EEA1A9CA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1244765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6" y="2089150"/>
            <a:ext cx="3163888" cy="4148138"/>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9284C203-BFAC-4D04-9519-5401554F275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15015838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a-DK"/>
              <a:t>Klik for at redigere i master</a:t>
            </a:r>
          </a:p>
        </p:txBody>
      </p:sp>
      <p:sp>
        <p:nvSpPr>
          <p:cNvPr id="3" name="Pladsholder til tekst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4" name="Pladsholder til indhold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a-DK"/>
              <a:t>Klik for at redigere i master</a:t>
            </a:r>
          </a:p>
        </p:txBody>
      </p:sp>
      <p:sp>
        <p:nvSpPr>
          <p:cNvPr id="6" name="Pladsholder til indhold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7"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DF79B1A7-3A2D-4A1A-BDE7-778DC88FB5E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0721117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20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da-DK" noProof="0" dirty="0"/>
              <a:t>Klik på ikonet for at tilføje et billede</a:t>
            </a:r>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ltLang="da-DK" dirty="0"/>
          </a:p>
        </p:txBody>
      </p:sp>
      <p:sp>
        <p:nvSpPr>
          <p:cNvPr id="6" name="Rectangle 5"/>
          <p:cNvSpPr>
            <a:spLocks noGrp="1" noChangeArrowheads="1"/>
          </p:cNvSpPr>
          <p:nvPr>
            <p:ph type="ftr" sz="quarter" idx="11"/>
          </p:nvPr>
        </p:nvSpPr>
        <p:spPr>
          <a:ln/>
        </p:spPr>
        <p:txBody>
          <a:bodyPr/>
          <a:lstStyle>
            <a:lvl1pPr>
              <a:defRPr/>
            </a:lvl1pPr>
          </a:lstStyle>
          <a:p>
            <a:pPr>
              <a:defRPr/>
            </a:pPr>
            <a:endParaRPr lang="da-DK" altLang="da-DK" dirty="0"/>
          </a:p>
        </p:txBody>
      </p:sp>
      <p:sp>
        <p:nvSpPr>
          <p:cNvPr id="7" name="Rectangle 6"/>
          <p:cNvSpPr>
            <a:spLocks noGrp="1" noChangeArrowheads="1"/>
          </p:cNvSpPr>
          <p:nvPr>
            <p:ph type="sldNum" sz="quarter" idx="12"/>
          </p:nvPr>
        </p:nvSpPr>
        <p:spPr>
          <a:ln/>
        </p:spPr>
        <p:txBody>
          <a:bodyPr/>
          <a:lstStyle>
            <a:lvl1pPr>
              <a:defRPr/>
            </a:lvl1pPr>
          </a:lstStyle>
          <a:p>
            <a:pPr>
              <a:defRPr/>
            </a:pPr>
            <a:r>
              <a:rPr lang="da-DK" altLang="da-DK" dirty="0"/>
              <a:t>Side </a:t>
            </a:r>
            <a:fld id="{0DF0A341-A2D1-4F58-ABAA-F9B84DD3593F}" type="slidenum">
              <a:rPr lang="da-DK" altLang="da-DK"/>
              <a:pPr>
                <a:defRPr/>
              </a:pPr>
              <a:t>‹nr.›</a:t>
            </a:fld>
            <a:endParaRPr lang="da-DK" altLang="da-DK" dirty="0"/>
          </a:p>
        </p:txBody>
      </p:sp>
    </p:spTree>
    <p:extLst>
      <p:ext uri="{BB962C8B-B14F-4D97-AF65-F5344CB8AC3E}">
        <p14:creationId xmlns:p14="http://schemas.microsoft.com/office/powerpoint/2010/main" val="7554942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FD9908E-8D0B-4F14-A41F-0234A48E7FBB}"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31342852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CF937002-DFA1-40C8-8B7C-277FB2D29AC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16163876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457201" y="273050"/>
            <a:ext cx="3008313" cy="1162050"/>
          </a:xfrm>
        </p:spPr>
        <p:txBody>
          <a:bodyPr/>
          <a:lstStyle>
            <a:lvl1pPr algn="l">
              <a:defRPr sz="1500" b="1"/>
            </a:lvl1pPr>
          </a:lstStyle>
          <a:p>
            <a:r>
              <a:rPr lang="da-DK"/>
              <a:t>Klik for at redigere i master</a:t>
            </a:r>
          </a:p>
        </p:txBody>
      </p:sp>
      <p:sp>
        <p:nvSpPr>
          <p:cNvPr id="3" name="Pladsholder til indhold 2"/>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5165A04-83F5-4CB3-8D15-C8D28182C0D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406526817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lstStyle>
            <a:lvl1pPr algn="l">
              <a:defRPr sz="1500" b="1"/>
            </a:lvl1pPr>
          </a:lstStyle>
          <a:p>
            <a:r>
              <a:rPr lang="da-DK"/>
              <a:t>Klik for at redigere i master</a:t>
            </a:r>
          </a:p>
        </p:txBody>
      </p:sp>
      <p:sp>
        <p:nvSpPr>
          <p:cNvPr id="3" name="Pladsholder til billede 2"/>
          <p:cNvSpPr>
            <a:spLocks noGrp="1"/>
          </p:cNvSpPr>
          <p:nvPr>
            <p:ph type="pic" idx="1"/>
          </p:nvPr>
        </p:nvSpPr>
        <p:spPr>
          <a:xfrm>
            <a:off x="1792288" y="612775"/>
            <a:ext cx="5486400" cy="411480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da-DK" noProof="0"/>
          </a:p>
        </p:txBody>
      </p:sp>
      <p:sp>
        <p:nvSpPr>
          <p:cNvPr id="4" name="Pladsholder til tekst 3"/>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da-DK"/>
              <a:t>Klik for at redigere i master</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DE42704-23C9-469F-B4A6-15F0C5CE341A}"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42006322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a:t>Klik for at redigere i master</a:t>
            </a:r>
          </a:p>
        </p:txBody>
      </p:sp>
      <p:sp>
        <p:nvSpPr>
          <p:cNvPr id="3" name="Pladsholder til lodret titel 2"/>
          <p:cNvSpPr>
            <a:spLocks noGrp="1"/>
          </p:cNvSpPr>
          <p:nvPr>
            <p:ph type="body" orient="vert" idx="1"/>
          </p:nvPr>
        </p:nvSpPr>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45A54036-F9D0-4949-ACC9-42A5AF59068D}"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85537096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p:cNvSpPr>
            <a:spLocks noGrp="1"/>
          </p:cNvSpPr>
          <p:nvPr>
            <p:ph type="title" orient="vert"/>
          </p:nvPr>
        </p:nvSpPr>
        <p:spPr>
          <a:xfrm>
            <a:off x="5434013" y="741365"/>
            <a:ext cx="1619250" cy="5495925"/>
          </a:xfrm>
        </p:spPr>
        <p:txBody>
          <a:bodyPr vert="eaVert"/>
          <a:lstStyle/>
          <a:p>
            <a:r>
              <a:rPr lang="da-DK"/>
              <a:t>Klik for at redigere i master</a:t>
            </a:r>
          </a:p>
        </p:txBody>
      </p:sp>
      <p:sp>
        <p:nvSpPr>
          <p:cNvPr id="3" name="Pladsholder til lodret titel 2"/>
          <p:cNvSpPr>
            <a:spLocks noGrp="1"/>
          </p:cNvSpPr>
          <p:nvPr>
            <p:ph type="body" orient="vert" idx="1"/>
          </p:nvPr>
        </p:nvSpPr>
        <p:spPr>
          <a:xfrm>
            <a:off x="574676" y="741365"/>
            <a:ext cx="4706938" cy="5495925"/>
          </a:xfrm>
        </p:spPr>
        <p:txBody>
          <a:bodyPr vert="eaVert"/>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1E84563E-6F7F-47EC-AFF4-50225A778CF1}"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41009656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xAndTwoObj" preserve="1">
  <p:cSld name="Titel, teks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6" y="741365"/>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6" y="2089152"/>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6" y="4238627"/>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6466AA16-76B4-4973-A37A-48C22430AA84}"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2624050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AndTwoObj" preserve="1">
  <p:cSld name="Titel, ét indholdsobjekt og to indholdsobjekter">
    <p:spTree>
      <p:nvGrpSpPr>
        <p:cNvPr id="1" name=""/>
        <p:cNvGrpSpPr/>
        <p:nvPr/>
      </p:nvGrpSpPr>
      <p:grpSpPr>
        <a:xfrm>
          <a:off x="0" y="0"/>
          <a:ext cx="0" cy="0"/>
          <a:chOff x="0" y="0"/>
          <a:chExt cx="0" cy="0"/>
        </a:xfrm>
      </p:grpSpPr>
      <p:sp>
        <p:nvSpPr>
          <p:cNvPr id="2" name="Titel 1"/>
          <p:cNvSpPr>
            <a:spLocks noGrp="1"/>
          </p:cNvSpPr>
          <p:nvPr>
            <p:ph type="title"/>
          </p:nvPr>
        </p:nvSpPr>
        <p:spPr>
          <a:xfrm>
            <a:off x="574676" y="741365"/>
            <a:ext cx="6478588" cy="1247775"/>
          </a:xfrm>
        </p:spPr>
        <p:txBody>
          <a:bodyPr/>
          <a:lstStyle/>
          <a:p>
            <a:r>
              <a:rPr lang="da-DK"/>
              <a:t>Klik for at redigere i master</a:t>
            </a:r>
          </a:p>
        </p:txBody>
      </p:sp>
      <p:sp>
        <p:nvSpPr>
          <p:cNvPr id="3" name="Pladsholder til indhold 2"/>
          <p:cNvSpPr>
            <a:spLocks noGrp="1"/>
          </p:cNvSpPr>
          <p:nvPr>
            <p:ph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quarter" idx="2"/>
          </p:nvPr>
        </p:nvSpPr>
        <p:spPr>
          <a:xfrm>
            <a:off x="3889376" y="2089152"/>
            <a:ext cx="3163888" cy="1997075"/>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Pladsholder til indhold 4"/>
          <p:cNvSpPr>
            <a:spLocks noGrp="1"/>
          </p:cNvSpPr>
          <p:nvPr>
            <p:ph sz="quarter" idx="3"/>
          </p:nvPr>
        </p:nvSpPr>
        <p:spPr>
          <a:xfrm>
            <a:off x="3889376" y="4238627"/>
            <a:ext cx="3163888" cy="1998663"/>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6"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7"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8"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BCBD98C7-CC9D-4545-96AC-C2B4676C972F}"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84671231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xAndObj" preserve="1">
  <p:cSld name="Titel, tekst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574676" y="741365"/>
            <a:ext cx="6478588" cy="1247775"/>
          </a:xfrm>
        </p:spPr>
        <p:txBody>
          <a:bodyPr/>
          <a:lstStyle/>
          <a:p>
            <a:r>
              <a:rPr lang="da-DK"/>
              <a:t>Klik for at redigere i master</a:t>
            </a:r>
          </a:p>
        </p:txBody>
      </p:sp>
      <p:sp>
        <p:nvSpPr>
          <p:cNvPr id="3" name="Pladsholder til tekst 2"/>
          <p:cNvSpPr>
            <a:spLocks noGrp="1"/>
          </p:cNvSpPr>
          <p:nvPr>
            <p:ph type="body" sz="half" idx="1"/>
          </p:nvPr>
        </p:nvSpPr>
        <p:spPr>
          <a:xfrm>
            <a:off x="574675" y="2089150"/>
            <a:ext cx="3162300"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p:cNvSpPr>
            <a:spLocks noGrp="1"/>
          </p:cNvSpPr>
          <p:nvPr>
            <p:ph sz="half" idx="2"/>
          </p:nvPr>
        </p:nvSpPr>
        <p:spPr>
          <a:xfrm>
            <a:off x="3889376" y="2089150"/>
            <a:ext cx="3163888" cy="4148138"/>
          </a:xfrm>
        </p:spPr>
        <p:txBody>
          <a:body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p>
        </p:txBody>
      </p:sp>
      <p:sp>
        <p:nvSpPr>
          <p:cNvPr id="5" name="Rectangle 4"/>
          <p:cNvSpPr>
            <a:spLocks noGrp="1" noChangeArrowheads="1"/>
          </p:cNvSpPr>
          <p:nvPr>
            <p:ph type="dt" sz="half" idx="10"/>
          </p:nvPr>
        </p:nvSpPr>
        <p:spPr>
          <a:ln/>
        </p:spPr>
        <p:txBody>
          <a:bodyPr/>
          <a:lstStyle>
            <a:lvl1pPr>
              <a:defRPr/>
            </a:lvl1pPr>
          </a:lstStyle>
          <a:p>
            <a:pPr>
              <a:defRPr/>
            </a:pPr>
            <a:endParaRPr lang="da-DK">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da-DK">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r>
              <a:rPr lang="da-DK">
                <a:solidFill>
                  <a:srgbClr val="000000"/>
                </a:solidFill>
              </a:rPr>
              <a:t>Side </a:t>
            </a:r>
            <a:fld id="{7060092A-311C-4233-A7AE-98E2086E80A0}"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218641548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type="title" preserve="1">
  <p:cSld name="Titeldias">
    <p:spTree>
      <p:nvGrpSpPr>
        <p:cNvPr id="1" name=""/>
        <p:cNvGrpSpPr/>
        <p:nvPr/>
      </p:nvGrpSpPr>
      <p:grpSpPr>
        <a:xfrm>
          <a:off x="0" y="0"/>
          <a:ext cx="0" cy="0"/>
          <a:chOff x="0" y="0"/>
          <a:chExt cx="0" cy="0"/>
        </a:xfrm>
      </p:grpSpPr>
      <p:sp>
        <p:nvSpPr>
          <p:cNvPr id="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a:solidFill>
                <a:srgbClr val="000000"/>
              </a:solidFill>
              <a:latin typeface="Verdana" pitchFamily="34" charset="0"/>
            </a:endParaRPr>
          </a:p>
        </p:txBody>
      </p:sp>
      <p:pic>
        <p:nvPicPr>
          <p:cNvPr id="5" name="Picture 11"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760413" y="741363"/>
            <a:ext cx="6296025" cy="4056062"/>
          </a:xfrm>
        </p:spPr>
        <p:txBody>
          <a:bodyPr bIns="0" anchor="ctr"/>
          <a:lstStyle>
            <a:lvl1pPr>
              <a:lnSpc>
                <a:spcPts val="8500"/>
              </a:lnSpc>
              <a:defRPr sz="11000" b="0">
                <a:solidFill>
                  <a:srgbClr val="11B3CD"/>
                </a:solidFill>
                <a:latin typeface="Times New Roman" pitchFamily="18" charset="0"/>
              </a:defRPr>
            </a:lvl1pPr>
          </a:lstStyle>
          <a:p>
            <a:pPr lvl="0"/>
            <a:r>
              <a:rPr lang="da-DK" noProof="0"/>
              <a:t>Click to edit Master title style</a:t>
            </a:r>
          </a:p>
        </p:txBody>
      </p:sp>
      <p:sp>
        <p:nvSpPr>
          <p:cNvPr id="3075" name="Rectangle 3"/>
          <p:cNvSpPr>
            <a:spLocks noGrp="1" noChangeArrowheads="1"/>
          </p:cNvSpPr>
          <p:nvPr>
            <p:ph type="subTitle" idx="1"/>
          </p:nvPr>
        </p:nvSpPr>
        <p:spPr>
          <a:xfrm>
            <a:off x="914400" y="4800600"/>
            <a:ext cx="6142038" cy="1473200"/>
          </a:xfrm>
        </p:spPr>
        <p:txBody>
          <a:bodyPr/>
          <a:lstStyle>
            <a:lvl1pPr>
              <a:lnSpc>
                <a:spcPts val="2500"/>
              </a:lnSpc>
              <a:defRPr sz="2100" u="none">
                <a:latin typeface="Verdana" pitchFamily="34" charset="0"/>
              </a:defRPr>
            </a:lvl1pPr>
          </a:lstStyle>
          <a:p>
            <a:pPr lvl="0"/>
            <a:r>
              <a:rPr lang="da-DK" noProof="0"/>
              <a:t>Click to edit Master subtitle style</a:t>
            </a:r>
          </a:p>
        </p:txBody>
      </p:sp>
      <p:sp>
        <p:nvSpPr>
          <p:cNvPr id="6" name="Rectangle 7"/>
          <p:cNvSpPr>
            <a:spLocks noGrp="1" noChangeArrowheads="1"/>
          </p:cNvSpPr>
          <p:nvPr>
            <p:ph type="dt" sz="half" idx="10"/>
          </p:nvPr>
        </p:nvSpPr>
        <p:spPr/>
        <p:txBody>
          <a:bodyPr/>
          <a:lstStyle>
            <a:lvl1pPr>
              <a:defRPr/>
            </a:lvl1pPr>
          </a:lstStyle>
          <a:p>
            <a:pPr>
              <a:defRPr/>
            </a:pPr>
            <a:endParaRPr lang="da-DK">
              <a:solidFill>
                <a:srgbClr val="000000"/>
              </a:solidFill>
            </a:endParaRPr>
          </a:p>
        </p:txBody>
      </p:sp>
      <p:sp>
        <p:nvSpPr>
          <p:cNvPr id="7" name="Rectangle 8"/>
          <p:cNvSpPr>
            <a:spLocks noGrp="1" noChangeArrowheads="1"/>
          </p:cNvSpPr>
          <p:nvPr>
            <p:ph type="ftr" sz="quarter" idx="11"/>
          </p:nvPr>
        </p:nvSpPr>
        <p:spPr/>
        <p:txBody>
          <a:bodyPr/>
          <a:lstStyle>
            <a:lvl1pPr>
              <a:defRPr/>
            </a:lvl1pPr>
          </a:lstStyle>
          <a:p>
            <a:pPr>
              <a:defRPr/>
            </a:pPr>
            <a:endParaRPr lang="da-DK">
              <a:solidFill>
                <a:srgbClr val="000000"/>
              </a:solidFill>
            </a:endParaRPr>
          </a:p>
        </p:txBody>
      </p:sp>
      <p:sp>
        <p:nvSpPr>
          <p:cNvPr id="8" name="Rectangle 9"/>
          <p:cNvSpPr>
            <a:spLocks noGrp="1" noChangeArrowheads="1"/>
          </p:cNvSpPr>
          <p:nvPr>
            <p:ph type="sldNum" sz="quarter" idx="12"/>
          </p:nvPr>
        </p:nvSpPr>
        <p:spPr/>
        <p:txBody>
          <a:bodyPr/>
          <a:lstStyle>
            <a:lvl1pPr>
              <a:defRPr/>
            </a:lvl1pPr>
          </a:lstStyle>
          <a:p>
            <a:pPr>
              <a:defRPr/>
            </a:pPr>
            <a:r>
              <a:rPr lang="da-DK">
                <a:solidFill>
                  <a:srgbClr val="000000"/>
                </a:solidFill>
              </a:rPr>
              <a:t>Side </a:t>
            </a:r>
            <a:fld id="{F64D3030-FCE9-4709-9DF8-C65BF35C48C3}" type="slidenum">
              <a:rPr lang="da-DK">
                <a:solidFill>
                  <a:srgbClr val="000000"/>
                </a:solidFill>
              </a:rPr>
              <a:pPr>
                <a:defRPr/>
              </a:pPr>
              <a:t>‹nr.›</a:t>
            </a:fld>
            <a:endParaRPr lang="da-DK">
              <a:solidFill>
                <a:srgbClr val="000000"/>
              </a:solidFill>
            </a:endParaRPr>
          </a:p>
        </p:txBody>
      </p:sp>
    </p:spTree>
    <p:extLst>
      <p:ext uri="{BB962C8B-B14F-4D97-AF65-F5344CB8AC3E}">
        <p14:creationId xmlns:p14="http://schemas.microsoft.com/office/powerpoint/2010/main" val="3750656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w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34.xml"/><Relationship Id="rId13" Type="http://schemas.openxmlformats.org/officeDocument/2006/relationships/slideLayout" Target="../slideLayouts/slideLayout139.xml"/><Relationship Id="rId3" Type="http://schemas.openxmlformats.org/officeDocument/2006/relationships/slideLayout" Target="../slideLayouts/slideLayout129.xml"/><Relationship Id="rId7" Type="http://schemas.openxmlformats.org/officeDocument/2006/relationships/slideLayout" Target="../slideLayouts/slideLayout133.xml"/><Relationship Id="rId12" Type="http://schemas.openxmlformats.org/officeDocument/2006/relationships/slideLayout" Target="../slideLayouts/slideLayout138.xml"/><Relationship Id="rId17" Type="http://schemas.openxmlformats.org/officeDocument/2006/relationships/image" Target="../media/image2.png"/><Relationship Id="rId2" Type="http://schemas.openxmlformats.org/officeDocument/2006/relationships/slideLayout" Target="../slideLayouts/slideLayout128.xml"/><Relationship Id="rId16" Type="http://schemas.openxmlformats.org/officeDocument/2006/relationships/image" Target="../media/image1.wmf"/><Relationship Id="rId1" Type="http://schemas.openxmlformats.org/officeDocument/2006/relationships/slideLayout" Target="../slideLayouts/slideLayout127.xml"/><Relationship Id="rId6" Type="http://schemas.openxmlformats.org/officeDocument/2006/relationships/slideLayout" Target="../slideLayouts/slideLayout132.xml"/><Relationship Id="rId11" Type="http://schemas.openxmlformats.org/officeDocument/2006/relationships/slideLayout" Target="../slideLayouts/slideLayout137.xml"/><Relationship Id="rId5" Type="http://schemas.openxmlformats.org/officeDocument/2006/relationships/slideLayout" Target="../slideLayouts/slideLayout131.xml"/><Relationship Id="rId15" Type="http://schemas.openxmlformats.org/officeDocument/2006/relationships/theme" Target="../theme/theme10.xml"/><Relationship Id="rId10" Type="http://schemas.openxmlformats.org/officeDocument/2006/relationships/slideLayout" Target="../slideLayouts/slideLayout136.xml"/><Relationship Id="rId4" Type="http://schemas.openxmlformats.org/officeDocument/2006/relationships/slideLayout" Target="../slideLayouts/slideLayout130.xml"/><Relationship Id="rId9" Type="http://schemas.openxmlformats.org/officeDocument/2006/relationships/slideLayout" Target="../slideLayouts/slideLayout135.xml"/><Relationship Id="rId14" Type="http://schemas.openxmlformats.org/officeDocument/2006/relationships/slideLayout" Target="../slideLayouts/slideLayout14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48.xml"/><Relationship Id="rId13" Type="http://schemas.openxmlformats.org/officeDocument/2006/relationships/slideLayout" Target="../slideLayouts/slideLayout153.xml"/><Relationship Id="rId3" Type="http://schemas.openxmlformats.org/officeDocument/2006/relationships/slideLayout" Target="../slideLayouts/slideLayout143.xml"/><Relationship Id="rId7" Type="http://schemas.openxmlformats.org/officeDocument/2006/relationships/slideLayout" Target="../slideLayouts/slideLayout147.xml"/><Relationship Id="rId12" Type="http://schemas.openxmlformats.org/officeDocument/2006/relationships/slideLayout" Target="../slideLayouts/slideLayout152.xml"/><Relationship Id="rId17" Type="http://schemas.openxmlformats.org/officeDocument/2006/relationships/image" Target="../media/image2.png"/><Relationship Id="rId2" Type="http://schemas.openxmlformats.org/officeDocument/2006/relationships/slideLayout" Target="../slideLayouts/slideLayout142.xml"/><Relationship Id="rId16" Type="http://schemas.openxmlformats.org/officeDocument/2006/relationships/image" Target="../media/image1.wmf"/><Relationship Id="rId1" Type="http://schemas.openxmlformats.org/officeDocument/2006/relationships/slideLayout" Target="../slideLayouts/slideLayout141.xml"/><Relationship Id="rId6" Type="http://schemas.openxmlformats.org/officeDocument/2006/relationships/slideLayout" Target="../slideLayouts/slideLayout146.xml"/><Relationship Id="rId11" Type="http://schemas.openxmlformats.org/officeDocument/2006/relationships/slideLayout" Target="../slideLayouts/slideLayout151.xml"/><Relationship Id="rId5" Type="http://schemas.openxmlformats.org/officeDocument/2006/relationships/slideLayout" Target="../slideLayouts/slideLayout145.xml"/><Relationship Id="rId15" Type="http://schemas.openxmlformats.org/officeDocument/2006/relationships/theme" Target="../theme/theme11.xml"/><Relationship Id="rId10" Type="http://schemas.openxmlformats.org/officeDocument/2006/relationships/slideLayout" Target="../slideLayouts/slideLayout150.xml"/><Relationship Id="rId4" Type="http://schemas.openxmlformats.org/officeDocument/2006/relationships/slideLayout" Target="../slideLayouts/slideLayout144.xml"/><Relationship Id="rId9" Type="http://schemas.openxmlformats.org/officeDocument/2006/relationships/slideLayout" Target="../slideLayouts/slideLayout149.xml"/><Relationship Id="rId14" Type="http://schemas.openxmlformats.org/officeDocument/2006/relationships/slideLayout" Target="../slideLayouts/slideLayout15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slideLayout" Target="../slideLayouts/slideLayout167.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slideLayout" Target="../slideLayouts/slideLayout166.xml"/><Relationship Id="rId17" Type="http://schemas.openxmlformats.org/officeDocument/2006/relationships/image" Target="../media/image2.png"/><Relationship Id="rId2" Type="http://schemas.openxmlformats.org/officeDocument/2006/relationships/slideLayout" Target="../slideLayouts/slideLayout156.xml"/><Relationship Id="rId16" Type="http://schemas.openxmlformats.org/officeDocument/2006/relationships/image" Target="../media/image1.wmf"/><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5" Type="http://schemas.openxmlformats.org/officeDocument/2006/relationships/theme" Target="../theme/theme12.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 Id="rId14" Type="http://schemas.openxmlformats.org/officeDocument/2006/relationships/slideLayout" Target="../slideLayouts/slideLayout168.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slideLayout" Target="../slideLayouts/slideLayout181.xml"/><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slideLayout" Target="../slideLayouts/slideLayout180.xml"/><Relationship Id="rId17" Type="http://schemas.openxmlformats.org/officeDocument/2006/relationships/image" Target="../media/image2.png"/><Relationship Id="rId2" Type="http://schemas.openxmlformats.org/officeDocument/2006/relationships/slideLayout" Target="../slideLayouts/slideLayout170.xml"/><Relationship Id="rId16" Type="http://schemas.openxmlformats.org/officeDocument/2006/relationships/image" Target="../media/image1.wmf"/><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5" Type="http://schemas.openxmlformats.org/officeDocument/2006/relationships/theme" Target="../theme/theme1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 Id="rId14" Type="http://schemas.openxmlformats.org/officeDocument/2006/relationships/slideLayout" Target="../slideLayouts/slideLayout182.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slideLayout" Target="../slideLayouts/slideLayout195.xml"/><Relationship Id="rId18" Type="http://schemas.openxmlformats.org/officeDocument/2006/relationships/image" Target="../media/image4.emf"/><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17" Type="http://schemas.openxmlformats.org/officeDocument/2006/relationships/image" Target="../media/image2.png"/><Relationship Id="rId2" Type="http://schemas.openxmlformats.org/officeDocument/2006/relationships/slideLayout" Target="../slideLayouts/slideLayout184.xml"/><Relationship Id="rId16" Type="http://schemas.openxmlformats.org/officeDocument/2006/relationships/image" Target="../media/image1.wmf"/><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5" Type="http://schemas.openxmlformats.org/officeDocument/2006/relationships/theme" Target="../theme/theme14.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slideLayout" Target="../slideLayouts/slideLayout19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04.xml"/><Relationship Id="rId13" Type="http://schemas.openxmlformats.org/officeDocument/2006/relationships/slideLayout" Target="../slideLayouts/slideLayout209.xml"/><Relationship Id="rId3" Type="http://schemas.openxmlformats.org/officeDocument/2006/relationships/slideLayout" Target="../slideLayouts/slideLayout199.xml"/><Relationship Id="rId7" Type="http://schemas.openxmlformats.org/officeDocument/2006/relationships/slideLayout" Target="../slideLayouts/slideLayout203.xml"/><Relationship Id="rId12" Type="http://schemas.openxmlformats.org/officeDocument/2006/relationships/slideLayout" Target="../slideLayouts/slideLayout208.xml"/><Relationship Id="rId17" Type="http://schemas.openxmlformats.org/officeDocument/2006/relationships/image" Target="../media/image2.png"/><Relationship Id="rId2" Type="http://schemas.openxmlformats.org/officeDocument/2006/relationships/slideLayout" Target="../slideLayouts/slideLayout198.xml"/><Relationship Id="rId16" Type="http://schemas.openxmlformats.org/officeDocument/2006/relationships/image" Target="../media/image1.wmf"/><Relationship Id="rId1" Type="http://schemas.openxmlformats.org/officeDocument/2006/relationships/slideLayout" Target="../slideLayouts/slideLayout197.xml"/><Relationship Id="rId6" Type="http://schemas.openxmlformats.org/officeDocument/2006/relationships/slideLayout" Target="../slideLayouts/slideLayout202.xml"/><Relationship Id="rId11" Type="http://schemas.openxmlformats.org/officeDocument/2006/relationships/slideLayout" Target="../slideLayouts/slideLayout207.xml"/><Relationship Id="rId5" Type="http://schemas.openxmlformats.org/officeDocument/2006/relationships/slideLayout" Target="../slideLayouts/slideLayout201.xml"/><Relationship Id="rId15" Type="http://schemas.openxmlformats.org/officeDocument/2006/relationships/theme" Target="../theme/theme15.xml"/><Relationship Id="rId10" Type="http://schemas.openxmlformats.org/officeDocument/2006/relationships/slideLayout" Target="../slideLayouts/slideLayout206.xml"/><Relationship Id="rId4" Type="http://schemas.openxmlformats.org/officeDocument/2006/relationships/slideLayout" Target="../slideLayouts/slideLayout200.xml"/><Relationship Id="rId9" Type="http://schemas.openxmlformats.org/officeDocument/2006/relationships/slideLayout" Target="../slideLayouts/slideLayout205.xml"/><Relationship Id="rId14" Type="http://schemas.openxmlformats.org/officeDocument/2006/relationships/slideLayout" Target="../slideLayouts/slideLayout210.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18.xml"/><Relationship Id="rId13" Type="http://schemas.openxmlformats.org/officeDocument/2006/relationships/slideLayout" Target="../slideLayouts/slideLayout223.xml"/><Relationship Id="rId3" Type="http://schemas.openxmlformats.org/officeDocument/2006/relationships/slideLayout" Target="../slideLayouts/slideLayout213.xml"/><Relationship Id="rId7" Type="http://schemas.openxmlformats.org/officeDocument/2006/relationships/slideLayout" Target="../slideLayouts/slideLayout217.xml"/><Relationship Id="rId12" Type="http://schemas.openxmlformats.org/officeDocument/2006/relationships/slideLayout" Target="../slideLayouts/slideLayout222.xml"/><Relationship Id="rId17" Type="http://schemas.openxmlformats.org/officeDocument/2006/relationships/image" Target="../media/image2.png"/><Relationship Id="rId2" Type="http://schemas.openxmlformats.org/officeDocument/2006/relationships/slideLayout" Target="../slideLayouts/slideLayout212.xml"/><Relationship Id="rId16" Type="http://schemas.openxmlformats.org/officeDocument/2006/relationships/image" Target="../media/image1.wmf"/><Relationship Id="rId1" Type="http://schemas.openxmlformats.org/officeDocument/2006/relationships/slideLayout" Target="../slideLayouts/slideLayout211.xml"/><Relationship Id="rId6" Type="http://schemas.openxmlformats.org/officeDocument/2006/relationships/slideLayout" Target="../slideLayouts/slideLayout216.xml"/><Relationship Id="rId11" Type="http://schemas.openxmlformats.org/officeDocument/2006/relationships/slideLayout" Target="../slideLayouts/slideLayout221.xml"/><Relationship Id="rId5" Type="http://schemas.openxmlformats.org/officeDocument/2006/relationships/slideLayout" Target="../slideLayouts/slideLayout215.xml"/><Relationship Id="rId15" Type="http://schemas.openxmlformats.org/officeDocument/2006/relationships/theme" Target="../theme/theme16.xml"/><Relationship Id="rId10" Type="http://schemas.openxmlformats.org/officeDocument/2006/relationships/slideLayout" Target="../slideLayouts/slideLayout220.xml"/><Relationship Id="rId4" Type="http://schemas.openxmlformats.org/officeDocument/2006/relationships/slideLayout" Target="../slideLayouts/slideLayout214.xml"/><Relationship Id="rId9" Type="http://schemas.openxmlformats.org/officeDocument/2006/relationships/slideLayout" Target="../slideLayouts/slideLayout219.xml"/><Relationship Id="rId14" Type="http://schemas.openxmlformats.org/officeDocument/2006/relationships/slideLayout" Target="../slideLayouts/slideLayout22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slideLayout" Target="../slideLayouts/slideLayout237.xml"/><Relationship Id="rId18" Type="http://schemas.openxmlformats.org/officeDocument/2006/relationships/image" Target="../media/image4.emf"/><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slideLayout" Target="../slideLayouts/slideLayout236.xml"/><Relationship Id="rId17" Type="http://schemas.openxmlformats.org/officeDocument/2006/relationships/image" Target="../media/image2.png"/><Relationship Id="rId2" Type="http://schemas.openxmlformats.org/officeDocument/2006/relationships/slideLayout" Target="../slideLayouts/slideLayout226.xml"/><Relationship Id="rId16" Type="http://schemas.openxmlformats.org/officeDocument/2006/relationships/image" Target="../media/image1.wmf"/><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slideLayout" Target="../slideLayouts/slideLayout235.xml"/><Relationship Id="rId5" Type="http://schemas.openxmlformats.org/officeDocument/2006/relationships/slideLayout" Target="../slideLayouts/slideLayout229.xml"/><Relationship Id="rId15" Type="http://schemas.openxmlformats.org/officeDocument/2006/relationships/theme" Target="../theme/theme17.xml"/><Relationship Id="rId10" Type="http://schemas.openxmlformats.org/officeDocument/2006/relationships/slideLayout" Target="../slideLayouts/slideLayout234.xml"/><Relationship Id="rId4" Type="http://schemas.openxmlformats.org/officeDocument/2006/relationships/slideLayout" Target="../slideLayouts/slideLayout228.xml"/><Relationship Id="rId9" Type="http://schemas.openxmlformats.org/officeDocument/2006/relationships/slideLayout" Target="../slideLayouts/slideLayout233.xml"/><Relationship Id="rId14" Type="http://schemas.openxmlformats.org/officeDocument/2006/relationships/slideLayout" Target="../slideLayouts/slideLayout238.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slideLayout" Target="../slideLayouts/slideLayout251.xml"/><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slideLayout" Target="../slideLayouts/slideLayout250.xml"/><Relationship Id="rId17" Type="http://schemas.openxmlformats.org/officeDocument/2006/relationships/image" Target="../media/image2.png"/><Relationship Id="rId2" Type="http://schemas.openxmlformats.org/officeDocument/2006/relationships/slideLayout" Target="../slideLayouts/slideLayout240.xml"/><Relationship Id="rId16" Type="http://schemas.openxmlformats.org/officeDocument/2006/relationships/image" Target="../media/image1.wmf"/><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5" Type="http://schemas.openxmlformats.org/officeDocument/2006/relationships/theme" Target="../theme/theme18.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 Id="rId14" Type="http://schemas.openxmlformats.org/officeDocument/2006/relationships/slideLayout" Target="../slideLayouts/slideLayout25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60.xml"/><Relationship Id="rId13" Type="http://schemas.openxmlformats.org/officeDocument/2006/relationships/slideLayout" Target="../slideLayouts/slideLayout265.xml"/><Relationship Id="rId3" Type="http://schemas.openxmlformats.org/officeDocument/2006/relationships/slideLayout" Target="../slideLayouts/slideLayout255.xml"/><Relationship Id="rId7" Type="http://schemas.openxmlformats.org/officeDocument/2006/relationships/slideLayout" Target="../slideLayouts/slideLayout259.xml"/><Relationship Id="rId12" Type="http://schemas.openxmlformats.org/officeDocument/2006/relationships/slideLayout" Target="../slideLayouts/slideLayout264.xml"/><Relationship Id="rId17" Type="http://schemas.openxmlformats.org/officeDocument/2006/relationships/image" Target="../media/image2.png"/><Relationship Id="rId2" Type="http://schemas.openxmlformats.org/officeDocument/2006/relationships/slideLayout" Target="../slideLayouts/slideLayout254.xml"/><Relationship Id="rId16" Type="http://schemas.openxmlformats.org/officeDocument/2006/relationships/image" Target="../media/image1.wmf"/><Relationship Id="rId1" Type="http://schemas.openxmlformats.org/officeDocument/2006/relationships/slideLayout" Target="../slideLayouts/slideLayout253.xml"/><Relationship Id="rId6" Type="http://schemas.openxmlformats.org/officeDocument/2006/relationships/slideLayout" Target="../slideLayouts/slideLayout258.xml"/><Relationship Id="rId11" Type="http://schemas.openxmlformats.org/officeDocument/2006/relationships/slideLayout" Target="../slideLayouts/slideLayout263.xml"/><Relationship Id="rId5" Type="http://schemas.openxmlformats.org/officeDocument/2006/relationships/slideLayout" Target="../slideLayouts/slideLayout257.xml"/><Relationship Id="rId15" Type="http://schemas.openxmlformats.org/officeDocument/2006/relationships/theme" Target="../theme/theme19.xml"/><Relationship Id="rId10" Type="http://schemas.openxmlformats.org/officeDocument/2006/relationships/slideLayout" Target="../slideLayouts/slideLayout262.xml"/><Relationship Id="rId4" Type="http://schemas.openxmlformats.org/officeDocument/2006/relationships/slideLayout" Target="../slideLayouts/slideLayout256.xml"/><Relationship Id="rId9" Type="http://schemas.openxmlformats.org/officeDocument/2006/relationships/slideLayout" Target="../slideLayouts/slideLayout261.xml"/><Relationship Id="rId14" Type="http://schemas.openxmlformats.org/officeDocument/2006/relationships/slideLayout" Target="../slideLayouts/slideLayout26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2.png"/><Relationship Id="rId2" Type="http://schemas.openxmlformats.org/officeDocument/2006/relationships/slideLayout" Target="../slideLayouts/slideLayout16.xml"/><Relationship Id="rId16" Type="http://schemas.openxmlformats.org/officeDocument/2006/relationships/image" Target="../media/image1.wmf"/><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image" Target="../media/image4.emf"/><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image" Target="../media/image2.png"/><Relationship Id="rId2" Type="http://schemas.openxmlformats.org/officeDocument/2006/relationships/slideLayout" Target="../slideLayouts/slideLayout30.xml"/><Relationship Id="rId16" Type="http://schemas.openxmlformats.org/officeDocument/2006/relationships/image" Target="../media/image1.wmf"/><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17" Type="http://schemas.openxmlformats.org/officeDocument/2006/relationships/image" Target="../media/image2.png"/><Relationship Id="rId2" Type="http://schemas.openxmlformats.org/officeDocument/2006/relationships/slideLayout" Target="../slideLayouts/slideLayout44.xml"/><Relationship Id="rId16" Type="http://schemas.openxmlformats.org/officeDocument/2006/relationships/image" Target="../media/image1.wmf"/><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4.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slideLayout" Target="../slideLayouts/slideLayout69.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17" Type="http://schemas.openxmlformats.org/officeDocument/2006/relationships/image" Target="../media/image2.png"/><Relationship Id="rId2" Type="http://schemas.openxmlformats.org/officeDocument/2006/relationships/slideLayout" Target="../slideLayouts/slideLayout58.xml"/><Relationship Id="rId16" Type="http://schemas.openxmlformats.org/officeDocument/2006/relationships/image" Target="../media/image1.wmf"/><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5" Type="http://schemas.openxmlformats.org/officeDocument/2006/relationships/theme" Target="../theme/theme5.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slideLayout" Target="../slideLayouts/slideLayout7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8.xml"/><Relationship Id="rId13" Type="http://schemas.openxmlformats.org/officeDocument/2006/relationships/slideLayout" Target="../slideLayouts/slideLayout83.xml"/><Relationship Id="rId18" Type="http://schemas.openxmlformats.org/officeDocument/2006/relationships/image" Target="../media/image4.emf"/><Relationship Id="rId3" Type="http://schemas.openxmlformats.org/officeDocument/2006/relationships/slideLayout" Target="../slideLayouts/slideLayout73.xml"/><Relationship Id="rId7" Type="http://schemas.openxmlformats.org/officeDocument/2006/relationships/slideLayout" Target="../slideLayouts/slideLayout77.xml"/><Relationship Id="rId12" Type="http://schemas.openxmlformats.org/officeDocument/2006/relationships/slideLayout" Target="../slideLayouts/slideLayout82.xml"/><Relationship Id="rId17" Type="http://schemas.openxmlformats.org/officeDocument/2006/relationships/image" Target="../media/image2.png"/><Relationship Id="rId2" Type="http://schemas.openxmlformats.org/officeDocument/2006/relationships/slideLayout" Target="../slideLayouts/slideLayout72.xml"/><Relationship Id="rId16" Type="http://schemas.openxmlformats.org/officeDocument/2006/relationships/image" Target="../media/image1.wmf"/><Relationship Id="rId1" Type="http://schemas.openxmlformats.org/officeDocument/2006/relationships/slideLayout" Target="../slideLayouts/slideLayout71.xml"/><Relationship Id="rId6" Type="http://schemas.openxmlformats.org/officeDocument/2006/relationships/slideLayout" Target="../slideLayouts/slideLayout76.xml"/><Relationship Id="rId11" Type="http://schemas.openxmlformats.org/officeDocument/2006/relationships/slideLayout" Target="../slideLayouts/slideLayout81.xml"/><Relationship Id="rId5" Type="http://schemas.openxmlformats.org/officeDocument/2006/relationships/slideLayout" Target="../slideLayouts/slideLayout75.xml"/><Relationship Id="rId15" Type="http://schemas.openxmlformats.org/officeDocument/2006/relationships/theme" Target="../theme/theme6.xml"/><Relationship Id="rId10" Type="http://schemas.openxmlformats.org/officeDocument/2006/relationships/slideLayout" Target="../slideLayouts/slideLayout80.xml"/><Relationship Id="rId4" Type="http://schemas.openxmlformats.org/officeDocument/2006/relationships/slideLayout" Target="../slideLayouts/slideLayout74.xml"/><Relationship Id="rId9" Type="http://schemas.openxmlformats.org/officeDocument/2006/relationships/slideLayout" Target="../slideLayouts/slideLayout79.xml"/><Relationship Id="rId14" Type="http://schemas.openxmlformats.org/officeDocument/2006/relationships/slideLayout" Target="../slideLayouts/slideLayout8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image" Target="../media/image2.png"/><Relationship Id="rId2" Type="http://schemas.openxmlformats.org/officeDocument/2006/relationships/slideLayout" Target="../slideLayouts/slideLayout86.xml"/><Relationship Id="rId16" Type="http://schemas.openxmlformats.org/officeDocument/2006/relationships/image" Target="../media/image1.wmf"/><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theme" Target="../theme/theme7.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3" Type="http://schemas.openxmlformats.org/officeDocument/2006/relationships/slideLayout" Target="../slideLayouts/slideLayout101.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image" Target="../media/image2.png"/><Relationship Id="rId2" Type="http://schemas.openxmlformats.org/officeDocument/2006/relationships/slideLayout" Target="../slideLayouts/slideLayout100.xml"/><Relationship Id="rId16" Type="http://schemas.openxmlformats.org/officeDocument/2006/relationships/image" Target="../media/image1.wmf"/><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5" Type="http://schemas.openxmlformats.org/officeDocument/2006/relationships/slideLayout" Target="../slideLayouts/slideLayout103.xml"/><Relationship Id="rId15" Type="http://schemas.openxmlformats.org/officeDocument/2006/relationships/theme" Target="../theme/theme8.xml"/><Relationship Id="rId10" Type="http://schemas.openxmlformats.org/officeDocument/2006/relationships/slideLayout" Target="../slideLayouts/slideLayout108.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slideLayout" Target="../slideLayouts/slideLayout125.xml"/><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slideLayout" Target="../slideLayouts/slideLayout124.xml"/><Relationship Id="rId17" Type="http://schemas.openxmlformats.org/officeDocument/2006/relationships/image" Target="../media/image2.png"/><Relationship Id="rId2" Type="http://schemas.openxmlformats.org/officeDocument/2006/relationships/slideLayout" Target="../slideLayouts/slideLayout114.xml"/><Relationship Id="rId16" Type="http://schemas.openxmlformats.org/officeDocument/2006/relationships/image" Target="../media/image1.wmf"/><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slideLayout" Target="../slideLayouts/slideLayout123.xml"/><Relationship Id="rId5" Type="http://schemas.openxmlformats.org/officeDocument/2006/relationships/slideLayout" Target="../slideLayouts/slideLayout117.xml"/><Relationship Id="rId15" Type="http://schemas.openxmlformats.org/officeDocument/2006/relationships/theme" Target="../theme/theme9.xml"/><Relationship Id="rId10" Type="http://schemas.openxmlformats.org/officeDocument/2006/relationships/slideLayout" Target="../slideLayouts/slideLayout122.xml"/><Relationship Id="rId4" Type="http://schemas.openxmlformats.org/officeDocument/2006/relationships/slideLayout" Target="../slideLayouts/slideLayout116.xml"/><Relationship Id="rId9" Type="http://schemas.openxmlformats.org/officeDocument/2006/relationships/slideLayout" Target="../slideLayouts/slideLayout121.xml"/><Relationship Id="rId14" Type="http://schemas.openxmlformats.org/officeDocument/2006/relationships/slideLayout" Target="../slideLayouts/slideLayout12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defRPr/>
            </a:pPr>
            <a:endParaRPr lang="da-DK" altLang="da-DK" dirty="0">
              <a:solidFill>
                <a:srgbClr val="000000"/>
              </a:solidFill>
            </a:endParaRPr>
          </a:p>
        </p:txBody>
      </p:sp>
      <p:sp>
        <p:nvSpPr>
          <p:cNvPr id="5123"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ltLang="da-DK"/>
              <a:t>Klik for at redigere i master</a:t>
            </a:r>
          </a:p>
        </p:txBody>
      </p:sp>
      <p:sp>
        <p:nvSpPr>
          <p:cNvPr id="5124"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a:t>Klik for at redigere i master</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28"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b="1">
                <a:solidFill>
                  <a:srgbClr val="000000"/>
                </a:solidFill>
              </a:defRPr>
            </a:lvl1pPr>
          </a:lstStyle>
          <a:p>
            <a:pPr>
              <a:defRPr/>
            </a:pPr>
            <a:endParaRPr lang="da-DK" altLang="da-DK" dirty="0">
              <a:latin typeface="Verdana" panose="020B0604030504040204" pitchFamily="34" charset="0"/>
            </a:endParaRP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solidFill>
                  <a:srgbClr val="000000"/>
                </a:solidFill>
              </a:defRPr>
            </a:lvl1pPr>
          </a:lstStyle>
          <a:p>
            <a:pPr>
              <a:defRPr/>
            </a:pPr>
            <a:endParaRPr lang="da-DK" altLang="da-DK" dirty="0">
              <a:latin typeface="Verdana" panose="020B0604030504040204" pitchFamily="34" charset="0"/>
            </a:endParaRP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smtClean="0">
                <a:solidFill>
                  <a:srgbClr val="000000"/>
                </a:solidFill>
              </a:defRPr>
            </a:lvl1pPr>
          </a:lstStyle>
          <a:p>
            <a:pPr>
              <a:defRPr/>
            </a:pPr>
            <a:r>
              <a:rPr lang="da-DK" altLang="da-DK" dirty="0">
                <a:latin typeface="Verdana" panose="020B0604030504040204" pitchFamily="34" charset="0"/>
              </a:rPr>
              <a:t>Side </a:t>
            </a:r>
            <a:fld id="{F6A4075C-94A3-4639-88D9-C2E951465828}" type="slidenum">
              <a:rPr lang="da-DK" altLang="da-DK">
                <a:latin typeface="Verdana" panose="020B0604030504040204" pitchFamily="34" charset="0"/>
              </a:rPr>
              <a:pPr>
                <a:defRPr/>
              </a:pPr>
              <a:t>‹nr.›</a:t>
            </a:fld>
            <a:endParaRPr lang="da-DK" altLang="da-DK" dirty="0">
              <a:latin typeface="Verdana" panose="020B0604030504040204" pitchFamily="34" charset="0"/>
            </a:endParaRPr>
          </a:p>
        </p:txBody>
      </p:sp>
      <p:pic>
        <p:nvPicPr>
          <p:cNvPr id="5128"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9" name="Text Box 12"/>
          <p:cNvSpPr txBox="1">
            <a:spLocks noChangeArrowheads="1"/>
          </p:cNvSpPr>
          <p:nvPr/>
        </p:nvSpPr>
        <p:spPr bwMode="auto">
          <a:xfrm>
            <a:off x="-1836738" y="2798763"/>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r" eaLnBrk="1" hangingPunct="1">
              <a:spcBef>
                <a:spcPct val="50000"/>
              </a:spcBef>
              <a:defRPr/>
            </a:pPr>
            <a:r>
              <a:rPr lang="da-DK" altLang="da-DK" sz="1000" b="1" dirty="0">
                <a:solidFill>
                  <a:srgbClr val="000000"/>
                </a:solidFill>
              </a:rPr>
              <a:t>Skift tekstniveau:</a:t>
            </a:r>
          </a:p>
          <a:p>
            <a:pPr algn="r" eaLnBrk="1" hangingPunct="1">
              <a:spcBef>
                <a:spcPct val="50000"/>
              </a:spcBef>
              <a:defRPr/>
            </a:pPr>
            <a:r>
              <a:rPr lang="da-DK" altLang="da-DK" sz="1000" dirty="0">
                <a:solidFill>
                  <a:srgbClr val="000000"/>
                </a:solidFill>
              </a:rPr>
              <a:t>Ændre på str. og indsæt punktform ved at bruge ”Formindsk/forøg” ikonet i listeniveau</a:t>
            </a:r>
          </a:p>
        </p:txBody>
      </p:sp>
      <p:pic>
        <p:nvPicPr>
          <p:cNvPr id="5130"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794125"/>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4912149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Lst>
  <p:hf hdr="0" ftr="0" dt="0"/>
  <p:txStyles>
    <p:titleStyle>
      <a:lvl1pPr algn="l" rtl="0" eaLnBrk="0" fontAlgn="base" hangingPunct="0">
        <a:lnSpc>
          <a:spcPts val="4000"/>
        </a:lnSpc>
        <a:spcBef>
          <a:spcPct val="0"/>
        </a:spcBef>
        <a:spcAft>
          <a:spcPct val="0"/>
        </a:spcAft>
        <a:defRPr sz="4000" b="1">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itchFamily="34" charset="0"/>
        </a:defRPr>
      </a:lvl2pPr>
      <a:lvl3pPr algn="l" rtl="0" eaLnBrk="0" fontAlgn="base" hangingPunct="0">
        <a:lnSpc>
          <a:spcPts val="4000"/>
        </a:lnSpc>
        <a:spcBef>
          <a:spcPct val="0"/>
        </a:spcBef>
        <a:spcAft>
          <a:spcPct val="0"/>
        </a:spcAft>
        <a:defRPr sz="4000" b="1">
          <a:solidFill>
            <a:srgbClr val="14143C"/>
          </a:solidFill>
          <a:latin typeface="Verdana" pitchFamily="34" charset="0"/>
        </a:defRPr>
      </a:lvl3pPr>
      <a:lvl4pPr algn="l" rtl="0" eaLnBrk="0" fontAlgn="base" hangingPunct="0">
        <a:lnSpc>
          <a:spcPts val="4000"/>
        </a:lnSpc>
        <a:spcBef>
          <a:spcPct val="0"/>
        </a:spcBef>
        <a:spcAft>
          <a:spcPct val="0"/>
        </a:spcAft>
        <a:defRPr sz="4000" b="1">
          <a:solidFill>
            <a:srgbClr val="14143C"/>
          </a:solidFill>
          <a:latin typeface="Verdana" pitchFamily="34" charset="0"/>
        </a:defRPr>
      </a:lvl4pPr>
      <a:lvl5pPr algn="l" rtl="0" eaLnBrk="0" fontAlgn="base" hangingPunct="0">
        <a:lnSpc>
          <a:spcPts val="4000"/>
        </a:lnSpc>
        <a:spcBef>
          <a:spcPct val="0"/>
        </a:spcBef>
        <a:spcAft>
          <a:spcPct val="0"/>
        </a:spcAft>
        <a:defRPr sz="4000" b="1">
          <a:solidFill>
            <a:srgbClr val="14143C"/>
          </a:solidFill>
          <a:latin typeface="Verdana" pitchFamily="34" charset="0"/>
        </a:defRPr>
      </a:lvl5pPr>
      <a:lvl6pPr marL="457200" algn="l" rtl="0" eaLnBrk="1" fontAlgn="base" hangingPunct="1">
        <a:lnSpc>
          <a:spcPts val="4000"/>
        </a:lnSpc>
        <a:spcBef>
          <a:spcPct val="0"/>
        </a:spcBef>
        <a:spcAft>
          <a:spcPct val="0"/>
        </a:spcAft>
        <a:defRPr sz="4000" b="1">
          <a:solidFill>
            <a:srgbClr val="14143C"/>
          </a:solidFill>
          <a:latin typeface="Verdana" pitchFamily="34" charset="0"/>
        </a:defRPr>
      </a:lvl6pPr>
      <a:lvl7pPr marL="914400" algn="l" rtl="0" eaLnBrk="1" fontAlgn="base" hangingPunct="1">
        <a:lnSpc>
          <a:spcPts val="4000"/>
        </a:lnSpc>
        <a:spcBef>
          <a:spcPct val="0"/>
        </a:spcBef>
        <a:spcAft>
          <a:spcPct val="0"/>
        </a:spcAft>
        <a:defRPr sz="4000" b="1">
          <a:solidFill>
            <a:srgbClr val="14143C"/>
          </a:solidFill>
          <a:latin typeface="Verdana" pitchFamily="34" charset="0"/>
        </a:defRPr>
      </a:lvl7pPr>
      <a:lvl8pPr marL="1371600" algn="l" rtl="0" eaLnBrk="1" fontAlgn="base" hangingPunct="1">
        <a:lnSpc>
          <a:spcPts val="4000"/>
        </a:lnSpc>
        <a:spcBef>
          <a:spcPct val="0"/>
        </a:spcBef>
        <a:spcAft>
          <a:spcPct val="0"/>
        </a:spcAft>
        <a:defRPr sz="4000" b="1">
          <a:solidFill>
            <a:srgbClr val="14143C"/>
          </a:solidFill>
          <a:latin typeface="Verdana" pitchFamily="34" charset="0"/>
        </a:defRPr>
      </a:lvl8pPr>
      <a:lvl9pPr marL="1828800" algn="l" rtl="0" eaLnBrk="1" fontAlgn="base" hangingPunct="1">
        <a:lnSpc>
          <a:spcPts val="4000"/>
        </a:lnSpc>
        <a:spcBef>
          <a:spcPct val="0"/>
        </a:spcBef>
        <a:spcAft>
          <a:spcPct val="0"/>
        </a:spcAft>
        <a:defRPr sz="4000" b="1">
          <a:solidFill>
            <a:srgbClr val="14143C"/>
          </a:solidFill>
          <a:latin typeface="Verdana" pitchFamily="34" charset="0"/>
        </a:defRPr>
      </a:lvl9pPr>
    </p:titleStyle>
    <p:bodyStyle>
      <a:lvl1pPr marL="342900" indent="-342900" algn="l" rtl="0" eaLnBrk="0" fontAlgn="base" hangingPunct="0">
        <a:lnSpc>
          <a:spcPts val="3700"/>
        </a:lnSpc>
        <a:spcBef>
          <a:spcPct val="100000"/>
        </a:spcBef>
        <a:spcAft>
          <a:spcPct val="0"/>
        </a:spcAft>
        <a:defRPr sz="3400" b="1" u="sng">
          <a:solidFill>
            <a:srgbClr val="14143C"/>
          </a:solidFill>
          <a:latin typeface="+mn-lt"/>
          <a:ea typeface="+mn-ea"/>
          <a:cs typeface="+mn-cs"/>
        </a:defRPr>
      </a:lvl1pPr>
      <a:lvl2pPr marL="1588" indent="455613" algn="l" rtl="0" eaLnBrk="0" fontAlgn="base" hangingPunct="0">
        <a:lnSpc>
          <a:spcPts val="2600"/>
        </a:lnSpc>
        <a:spcBef>
          <a:spcPct val="0"/>
        </a:spcBef>
        <a:spcAft>
          <a:spcPct val="0"/>
        </a:spcAft>
        <a:defRPr sz="2200">
          <a:solidFill>
            <a:schemeClr val="tx1"/>
          </a:solidFill>
          <a:latin typeface="+mj-lt"/>
        </a:defRPr>
      </a:lvl2pPr>
      <a:lvl3pPr marL="3175" indent="911225" algn="l" rtl="0" eaLnBrk="0" fontAlgn="base" hangingPunct="0">
        <a:lnSpc>
          <a:spcPts val="2200"/>
        </a:lnSpc>
        <a:spcBef>
          <a:spcPct val="0"/>
        </a:spcBef>
        <a:spcAft>
          <a:spcPct val="0"/>
        </a:spcAft>
        <a:defRPr sz="1600">
          <a:solidFill>
            <a:schemeClr val="tx1"/>
          </a:solidFill>
          <a:latin typeface="+mj-lt"/>
        </a:defRPr>
      </a:lvl3pPr>
      <a:lvl4pPr marL="257175" indent="-252413" algn="l" rtl="0" eaLnBrk="0" fontAlgn="base" hangingPunct="0">
        <a:lnSpc>
          <a:spcPts val="2600"/>
        </a:lnSpc>
        <a:spcBef>
          <a:spcPct val="0"/>
        </a:spcBef>
        <a:spcAft>
          <a:spcPct val="0"/>
        </a:spcAft>
        <a:buBlip>
          <a:blip r:embed="rId18"/>
        </a:buBlip>
        <a:defRPr sz="2200">
          <a:solidFill>
            <a:schemeClr val="tx1"/>
          </a:solidFill>
          <a:latin typeface="+mj-lt"/>
        </a:defRPr>
      </a:lvl4pPr>
      <a:lvl5pPr marL="549275" indent="-290513" algn="l" rtl="0" eaLnBrk="0" fontAlgn="base" hangingPunct="0">
        <a:lnSpc>
          <a:spcPts val="2000"/>
        </a:lnSpc>
        <a:spcBef>
          <a:spcPct val="0"/>
        </a:spcBef>
        <a:spcAft>
          <a:spcPct val="0"/>
        </a:spcAft>
        <a:buBlip>
          <a:blip r:embed="rId18"/>
        </a:buBlip>
        <a:defRPr sz="1600">
          <a:solidFill>
            <a:schemeClr val="tx1"/>
          </a:solidFill>
          <a:latin typeface="+mj-lt"/>
        </a:defRPr>
      </a:lvl5pPr>
      <a:lvl6pPr marL="1006475" indent="-290513" algn="l" rtl="0" eaLnBrk="1" fontAlgn="base" hangingPunct="1">
        <a:lnSpc>
          <a:spcPts val="2000"/>
        </a:lnSpc>
        <a:spcBef>
          <a:spcPct val="0"/>
        </a:spcBef>
        <a:spcAft>
          <a:spcPct val="0"/>
        </a:spcAft>
        <a:buBlip>
          <a:blip r:embed="rId18"/>
        </a:buBlip>
        <a:defRPr sz="1600">
          <a:solidFill>
            <a:schemeClr val="tx1"/>
          </a:solidFill>
          <a:latin typeface="+mj-lt"/>
        </a:defRPr>
      </a:lvl6pPr>
      <a:lvl7pPr marL="1463675" indent="-290513" algn="l" rtl="0" eaLnBrk="1" fontAlgn="base" hangingPunct="1">
        <a:lnSpc>
          <a:spcPts val="2000"/>
        </a:lnSpc>
        <a:spcBef>
          <a:spcPct val="0"/>
        </a:spcBef>
        <a:spcAft>
          <a:spcPct val="0"/>
        </a:spcAft>
        <a:buBlip>
          <a:blip r:embed="rId18"/>
        </a:buBlip>
        <a:defRPr sz="1600">
          <a:solidFill>
            <a:schemeClr val="tx1"/>
          </a:solidFill>
          <a:latin typeface="+mj-lt"/>
        </a:defRPr>
      </a:lvl7pPr>
      <a:lvl8pPr marL="1920875" indent="-290513" algn="l" rtl="0" eaLnBrk="1" fontAlgn="base" hangingPunct="1">
        <a:lnSpc>
          <a:spcPts val="2000"/>
        </a:lnSpc>
        <a:spcBef>
          <a:spcPct val="0"/>
        </a:spcBef>
        <a:spcAft>
          <a:spcPct val="0"/>
        </a:spcAft>
        <a:buBlip>
          <a:blip r:embed="rId18"/>
        </a:buBlip>
        <a:defRPr sz="1600">
          <a:solidFill>
            <a:schemeClr val="tx1"/>
          </a:solidFill>
          <a:latin typeface="+mj-lt"/>
        </a:defRPr>
      </a:lvl8pPr>
      <a:lvl9pPr marL="2378075" indent="-290513" algn="l" rtl="0" eaLnBrk="1" fontAlgn="base" hangingPunct="1">
        <a:lnSpc>
          <a:spcPts val="2000"/>
        </a:lnSpc>
        <a:spcBef>
          <a:spcPct val="0"/>
        </a:spcBef>
        <a:spcAft>
          <a:spcPct val="0"/>
        </a:spcAft>
        <a:buBlip>
          <a:blip r:embed="rId18"/>
        </a:buBlip>
        <a:defRPr sz="1600">
          <a:solidFill>
            <a:schemeClr val="tx1"/>
          </a:solidFill>
          <a:latin typeface="+mj-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a:solidFill>
                <a:srgbClr val="000000"/>
              </a:solidFill>
              <a:latin typeface="Verdana" pitchFamily="34" charset="0"/>
            </a:endParaRPr>
          </a:p>
        </p:txBody>
      </p:sp>
      <p:sp>
        <p:nvSpPr>
          <p:cNvPr id="1027"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t>Click to edit Master title style</a:t>
            </a:r>
          </a:p>
        </p:txBody>
      </p:sp>
      <p:sp>
        <p:nvSpPr>
          <p:cNvPr id="1028"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2"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b="1"/>
            </a:lvl1pPr>
          </a:lstStyle>
          <a:p>
            <a:pPr eaLnBrk="1" hangingPunct="1">
              <a:defRPr/>
            </a:pPr>
            <a:endParaRPr lang="da-DK">
              <a:solidFill>
                <a:srgbClr val="000000"/>
              </a:solidFill>
              <a:latin typeface="Verdana" pitchFamily="34" charset="0"/>
            </a:endParaRP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defRPr/>
            </a:pPr>
            <a:endParaRPr lang="da-DK">
              <a:solidFill>
                <a:srgbClr val="000000"/>
              </a:solidFill>
              <a:latin typeface="Verdana" pitchFamily="34" charset="0"/>
            </a:endParaRP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defRPr/>
            </a:pPr>
            <a:r>
              <a:rPr lang="da-DK">
                <a:solidFill>
                  <a:srgbClr val="000000"/>
                </a:solidFill>
                <a:latin typeface="Verdana" pitchFamily="34" charset="0"/>
              </a:rPr>
              <a:t>Side </a:t>
            </a:r>
            <a:fld id="{ADF94A4B-6BCC-4870-8D88-EF277006047E}" type="slidenum">
              <a:rPr lang="da-DK">
                <a:solidFill>
                  <a:srgbClr val="000000"/>
                </a:solidFill>
                <a:latin typeface="Verdana" pitchFamily="34" charset="0"/>
              </a:rPr>
              <a:pPr eaLnBrk="1" hangingPunct="1">
                <a:defRPr/>
              </a:pPr>
              <a:t>‹nr.›</a:t>
            </a:fld>
            <a:endParaRPr lang="da-DK">
              <a:solidFill>
                <a:srgbClr val="000000"/>
              </a:solidFill>
              <a:latin typeface="Verdana"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8" y="2114550"/>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r" eaLnBrk="1" hangingPunct="1">
              <a:spcBef>
                <a:spcPct val="50000"/>
              </a:spcBef>
              <a:defRPr/>
            </a:pPr>
            <a:r>
              <a:rPr lang="da-DK" sz="1000" b="1">
                <a:solidFill>
                  <a:srgbClr val="000000"/>
                </a:solidFill>
              </a:rPr>
              <a:t>Skift tekstniveau:</a:t>
            </a:r>
          </a:p>
          <a:p>
            <a:pPr algn="r" eaLnBrk="1" hangingPunct="1">
              <a:spcBef>
                <a:spcPct val="50000"/>
              </a:spcBef>
              <a:defRPr/>
            </a:pPr>
            <a:r>
              <a:rPr lang="da-DK" sz="100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1444262"/>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 id="2147484012" r:id="rId14"/>
  </p:sldLayoutIdLst>
  <p:hf hdr="0" ftr="0" dt="0"/>
  <p:txStyles>
    <p:titleStyle>
      <a:lvl1pPr algn="l" rtl="0" eaLnBrk="0" fontAlgn="base" hangingPunct="0">
        <a:lnSpc>
          <a:spcPts val="4000"/>
        </a:lnSpc>
        <a:spcBef>
          <a:spcPct val="0"/>
        </a:spcBef>
        <a:spcAft>
          <a:spcPct val="0"/>
        </a:spcAft>
        <a:defRPr sz="4000" b="1">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itchFamily="34" charset="0"/>
        </a:defRPr>
      </a:lvl2pPr>
      <a:lvl3pPr algn="l" rtl="0" eaLnBrk="0" fontAlgn="base" hangingPunct="0">
        <a:lnSpc>
          <a:spcPts val="4000"/>
        </a:lnSpc>
        <a:spcBef>
          <a:spcPct val="0"/>
        </a:spcBef>
        <a:spcAft>
          <a:spcPct val="0"/>
        </a:spcAft>
        <a:defRPr sz="4000" b="1">
          <a:solidFill>
            <a:srgbClr val="14143C"/>
          </a:solidFill>
          <a:latin typeface="Verdana" pitchFamily="34" charset="0"/>
        </a:defRPr>
      </a:lvl3pPr>
      <a:lvl4pPr algn="l" rtl="0" eaLnBrk="0" fontAlgn="base" hangingPunct="0">
        <a:lnSpc>
          <a:spcPts val="4000"/>
        </a:lnSpc>
        <a:spcBef>
          <a:spcPct val="0"/>
        </a:spcBef>
        <a:spcAft>
          <a:spcPct val="0"/>
        </a:spcAft>
        <a:defRPr sz="4000" b="1">
          <a:solidFill>
            <a:srgbClr val="14143C"/>
          </a:solidFill>
          <a:latin typeface="Verdana" pitchFamily="34" charset="0"/>
        </a:defRPr>
      </a:lvl4pPr>
      <a:lvl5pPr algn="l" rtl="0" eaLnBrk="0" fontAlgn="base" hangingPunct="0">
        <a:lnSpc>
          <a:spcPts val="4000"/>
        </a:lnSpc>
        <a:spcBef>
          <a:spcPct val="0"/>
        </a:spcBef>
        <a:spcAft>
          <a:spcPct val="0"/>
        </a:spcAft>
        <a:defRPr sz="4000" b="1">
          <a:solidFill>
            <a:srgbClr val="14143C"/>
          </a:solidFill>
          <a:latin typeface="Verdana" pitchFamily="34" charset="0"/>
        </a:defRPr>
      </a:lvl5pPr>
      <a:lvl6pPr marL="457200" algn="l" rtl="0" fontAlgn="base">
        <a:lnSpc>
          <a:spcPts val="4000"/>
        </a:lnSpc>
        <a:spcBef>
          <a:spcPct val="0"/>
        </a:spcBef>
        <a:spcAft>
          <a:spcPct val="0"/>
        </a:spcAft>
        <a:defRPr sz="4000" b="1">
          <a:solidFill>
            <a:srgbClr val="14143C"/>
          </a:solidFill>
          <a:latin typeface="Verdana" pitchFamily="34" charset="0"/>
        </a:defRPr>
      </a:lvl6pPr>
      <a:lvl7pPr marL="914400" algn="l" rtl="0" fontAlgn="base">
        <a:lnSpc>
          <a:spcPts val="4000"/>
        </a:lnSpc>
        <a:spcBef>
          <a:spcPct val="0"/>
        </a:spcBef>
        <a:spcAft>
          <a:spcPct val="0"/>
        </a:spcAft>
        <a:defRPr sz="4000" b="1">
          <a:solidFill>
            <a:srgbClr val="14143C"/>
          </a:solidFill>
          <a:latin typeface="Verdana" pitchFamily="34" charset="0"/>
        </a:defRPr>
      </a:lvl7pPr>
      <a:lvl8pPr marL="1371600" algn="l" rtl="0" fontAlgn="base">
        <a:lnSpc>
          <a:spcPts val="4000"/>
        </a:lnSpc>
        <a:spcBef>
          <a:spcPct val="0"/>
        </a:spcBef>
        <a:spcAft>
          <a:spcPct val="0"/>
        </a:spcAft>
        <a:defRPr sz="4000" b="1">
          <a:solidFill>
            <a:srgbClr val="14143C"/>
          </a:solidFill>
          <a:latin typeface="Verdana" pitchFamily="34" charset="0"/>
        </a:defRPr>
      </a:lvl8pPr>
      <a:lvl9pPr marL="1828800" algn="l" rtl="0" fontAlgn="base">
        <a:lnSpc>
          <a:spcPts val="4000"/>
        </a:lnSpc>
        <a:spcBef>
          <a:spcPct val="0"/>
        </a:spcBef>
        <a:spcAft>
          <a:spcPct val="0"/>
        </a:spcAft>
        <a:defRPr sz="4000" b="1">
          <a:solidFill>
            <a:srgbClr val="14143C"/>
          </a:solidFill>
          <a:latin typeface="Verdana" pitchFamily="34" charset="0"/>
        </a:defRPr>
      </a:lvl9pPr>
    </p:titleStyle>
    <p:bodyStyle>
      <a:lvl1pPr marL="342900" indent="-342900" algn="l" rtl="0" eaLnBrk="0" fontAlgn="base" hangingPunct="0">
        <a:lnSpc>
          <a:spcPts val="3700"/>
        </a:lnSpc>
        <a:spcBef>
          <a:spcPct val="100000"/>
        </a:spcBef>
        <a:spcAft>
          <a:spcPct val="0"/>
        </a:spcAft>
        <a:defRPr sz="3400" b="1" u="sng">
          <a:solidFill>
            <a:srgbClr val="14143C"/>
          </a:solidFill>
          <a:latin typeface="+mn-lt"/>
          <a:ea typeface="+mn-ea"/>
          <a:cs typeface="+mn-cs"/>
        </a:defRPr>
      </a:lvl1pPr>
      <a:lvl2pPr marL="1588" indent="455613" algn="l" rtl="0" eaLnBrk="0" fontAlgn="base" hangingPunct="0">
        <a:lnSpc>
          <a:spcPts val="2600"/>
        </a:lnSpc>
        <a:spcBef>
          <a:spcPct val="0"/>
        </a:spcBef>
        <a:spcAft>
          <a:spcPct val="0"/>
        </a:spcAft>
        <a:defRPr sz="2200">
          <a:solidFill>
            <a:schemeClr val="tx1"/>
          </a:solidFill>
          <a:latin typeface="+mj-lt"/>
        </a:defRPr>
      </a:lvl2pPr>
      <a:lvl3pPr marL="3175" indent="911225" algn="l" rtl="0" eaLnBrk="0" fontAlgn="base" hangingPunct="0">
        <a:lnSpc>
          <a:spcPts val="2200"/>
        </a:lnSpc>
        <a:spcBef>
          <a:spcPct val="0"/>
        </a:spcBef>
        <a:spcAft>
          <a:spcPct val="0"/>
        </a:spcAft>
        <a:defRPr sz="1600">
          <a:solidFill>
            <a:schemeClr val="tx1"/>
          </a:solidFill>
          <a:latin typeface="+mj-lt"/>
        </a:defRPr>
      </a:lvl3pPr>
      <a:lvl4pPr marL="257175" indent="-252413" algn="l" rtl="0" eaLnBrk="0" fontAlgn="base" hangingPunct="0">
        <a:lnSpc>
          <a:spcPts val="2600"/>
        </a:lnSpc>
        <a:spcBef>
          <a:spcPct val="0"/>
        </a:spcBef>
        <a:spcAft>
          <a:spcPct val="0"/>
        </a:spcAft>
        <a:buChar char="•"/>
        <a:defRPr sz="2200">
          <a:solidFill>
            <a:schemeClr val="tx1"/>
          </a:solidFill>
          <a:latin typeface="+mj-lt"/>
        </a:defRPr>
      </a:lvl4pPr>
      <a:lvl5pPr marL="549275" indent="-290513" algn="l" rtl="0" eaLnBrk="0" fontAlgn="base" hangingPunct="0">
        <a:lnSpc>
          <a:spcPts val="2000"/>
        </a:lnSpc>
        <a:spcBef>
          <a:spcPct val="0"/>
        </a:spcBef>
        <a:spcAft>
          <a:spcPct val="0"/>
        </a:spcAft>
        <a:buChar char="•"/>
        <a:defRPr sz="1600">
          <a:solidFill>
            <a:schemeClr val="tx1"/>
          </a:solidFill>
          <a:latin typeface="+mj-lt"/>
        </a:defRPr>
      </a:lvl5pPr>
      <a:lvl6pPr marL="1006475" indent="-290513" algn="l" rtl="0" fontAlgn="base">
        <a:lnSpc>
          <a:spcPts val="2000"/>
        </a:lnSpc>
        <a:spcBef>
          <a:spcPct val="0"/>
        </a:spcBef>
        <a:spcAft>
          <a:spcPct val="0"/>
        </a:spcAft>
        <a:buChar char="•"/>
        <a:defRPr sz="1600">
          <a:solidFill>
            <a:schemeClr val="tx1"/>
          </a:solidFill>
          <a:latin typeface="+mj-lt"/>
        </a:defRPr>
      </a:lvl6pPr>
      <a:lvl7pPr marL="1463675" indent="-290513" algn="l" rtl="0" fontAlgn="base">
        <a:lnSpc>
          <a:spcPts val="2000"/>
        </a:lnSpc>
        <a:spcBef>
          <a:spcPct val="0"/>
        </a:spcBef>
        <a:spcAft>
          <a:spcPct val="0"/>
        </a:spcAft>
        <a:buChar char="•"/>
        <a:defRPr sz="1600">
          <a:solidFill>
            <a:schemeClr val="tx1"/>
          </a:solidFill>
          <a:latin typeface="+mj-lt"/>
        </a:defRPr>
      </a:lvl7pPr>
      <a:lvl8pPr marL="1920875" indent="-290513" algn="l" rtl="0" fontAlgn="base">
        <a:lnSpc>
          <a:spcPts val="2000"/>
        </a:lnSpc>
        <a:spcBef>
          <a:spcPct val="0"/>
        </a:spcBef>
        <a:spcAft>
          <a:spcPct val="0"/>
        </a:spcAft>
        <a:buChar char="•"/>
        <a:defRPr sz="1600">
          <a:solidFill>
            <a:schemeClr val="tx1"/>
          </a:solidFill>
          <a:latin typeface="+mj-lt"/>
        </a:defRPr>
      </a:lvl8pPr>
      <a:lvl9pPr marL="2378075" indent="-290513" algn="l" rtl="0" fontAlgn="base">
        <a:lnSpc>
          <a:spcPts val="2000"/>
        </a:lnSpc>
        <a:spcBef>
          <a:spcPct val="0"/>
        </a:spcBef>
        <a:spcAft>
          <a:spcPct val="0"/>
        </a:spcAft>
        <a:buChar char="•"/>
        <a:defRPr sz="1600">
          <a:solidFill>
            <a:schemeClr val="tx1"/>
          </a:solidFill>
          <a:latin typeface="+mj-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200">
              <a:solidFill>
                <a:srgbClr val="000000"/>
              </a:solidFill>
              <a:latin typeface="Verdana" pitchFamily="34" charset="0"/>
            </a:endParaRPr>
          </a:p>
        </p:txBody>
      </p:sp>
      <p:sp>
        <p:nvSpPr>
          <p:cNvPr id="1027" name="Rectangle 2"/>
          <p:cNvSpPr>
            <a:spLocks noGrp="1" noChangeArrowheads="1"/>
          </p:cNvSpPr>
          <p:nvPr>
            <p:ph type="title"/>
          </p:nvPr>
        </p:nvSpPr>
        <p:spPr bwMode="auto">
          <a:xfrm>
            <a:off x="574676" y="741365"/>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t>Click to edit Master title style</a:t>
            </a:r>
          </a:p>
        </p:txBody>
      </p:sp>
      <p:sp>
        <p:nvSpPr>
          <p:cNvPr id="1028" name="Rectangle 3"/>
          <p:cNvSpPr>
            <a:spLocks noGrp="1" noChangeArrowheads="1"/>
          </p:cNvSpPr>
          <p:nvPr>
            <p:ph type="body" idx="1"/>
          </p:nvPr>
        </p:nvSpPr>
        <p:spPr bwMode="auto">
          <a:xfrm>
            <a:off x="574676"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2" name="Rectangle 4"/>
          <p:cNvSpPr>
            <a:spLocks noGrp="1" noChangeArrowheads="1"/>
          </p:cNvSpPr>
          <p:nvPr>
            <p:ph type="dt" sz="half" idx="2"/>
          </p:nvPr>
        </p:nvSpPr>
        <p:spPr bwMode="auto">
          <a:xfrm>
            <a:off x="7343776" y="5697540"/>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750"/>
              </a:lnSpc>
              <a:defRPr sz="600" b="1"/>
            </a:lvl1pPr>
          </a:lstStyle>
          <a:p>
            <a:pPr eaLnBrk="1" hangingPunct="1">
              <a:defRPr/>
            </a:pPr>
            <a:endParaRPr lang="da-DK">
              <a:solidFill>
                <a:srgbClr val="000000"/>
              </a:solidFill>
              <a:latin typeface="Verdana" pitchFamily="34" charset="0"/>
            </a:endParaRPr>
          </a:p>
        </p:txBody>
      </p:sp>
      <p:sp>
        <p:nvSpPr>
          <p:cNvPr id="1029" name="Rectangle 5"/>
          <p:cNvSpPr>
            <a:spLocks noGrp="1" noChangeArrowheads="1"/>
          </p:cNvSpPr>
          <p:nvPr>
            <p:ph type="ftr" sz="quarter" idx="3"/>
          </p:nvPr>
        </p:nvSpPr>
        <p:spPr bwMode="auto">
          <a:xfrm>
            <a:off x="7343776"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750"/>
              </a:lnSpc>
              <a:defRPr sz="600"/>
            </a:lvl1pPr>
          </a:lstStyle>
          <a:p>
            <a:pPr eaLnBrk="1" hangingPunct="1">
              <a:defRPr/>
            </a:pPr>
            <a:endParaRPr lang="da-DK">
              <a:solidFill>
                <a:srgbClr val="000000"/>
              </a:solidFill>
              <a:latin typeface="Verdana" pitchFamily="34" charset="0"/>
            </a:endParaRPr>
          </a:p>
        </p:txBody>
      </p:sp>
      <p:sp>
        <p:nvSpPr>
          <p:cNvPr id="1030" name="Rectangle 6"/>
          <p:cNvSpPr>
            <a:spLocks noGrp="1" noChangeArrowheads="1"/>
          </p:cNvSpPr>
          <p:nvPr>
            <p:ph type="sldNum" sz="quarter" idx="4"/>
          </p:nvPr>
        </p:nvSpPr>
        <p:spPr bwMode="auto">
          <a:xfrm>
            <a:off x="7343776" y="6129340"/>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750"/>
              </a:lnSpc>
              <a:defRPr sz="600"/>
            </a:lvl1pPr>
          </a:lstStyle>
          <a:p>
            <a:pPr eaLnBrk="1" hangingPunct="1">
              <a:defRPr/>
            </a:pPr>
            <a:r>
              <a:rPr lang="da-DK">
                <a:solidFill>
                  <a:srgbClr val="000000"/>
                </a:solidFill>
                <a:latin typeface="Verdana" pitchFamily="34" charset="0"/>
              </a:rPr>
              <a:t>Side </a:t>
            </a:r>
            <a:fld id="{ADF94A4B-6BCC-4870-8D88-EF277006047E}" type="slidenum">
              <a:rPr lang="da-DK">
                <a:solidFill>
                  <a:srgbClr val="000000"/>
                </a:solidFill>
                <a:latin typeface="Verdana" pitchFamily="34" charset="0"/>
              </a:rPr>
              <a:pPr eaLnBrk="1" hangingPunct="1">
                <a:defRPr/>
              </a:pPr>
              <a:t>‹nr.›</a:t>
            </a:fld>
            <a:endParaRPr lang="da-DK">
              <a:solidFill>
                <a:srgbClr val="000000"/>
              </a:solidFill>
              <a:latin typeface="Verdana"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9" y="260352"/>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7" y="2114551"/>
            <a:ext cx="1800225" cy="60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500" tIns="40500" rIns="40500" bIns="40500">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r" eaLnBrk="1" hangingPunct="1">
              <a:spcBef>
                <a:spcPct val="50000"/>
              </a:spcBef>
              <a:defRPr/>
            </a:pPr>
            <a:r>
              <a:rPr lang="da-DK" sz="750" b="1">
                <a:solidFill>
                  <a:srgbClr val="000000"/>
                </a:solidFill>
              </a:rPr>
              <a:t>Skift tekstniveau:</a:t>
            </a:r>
          </a:p>
          <a:p>
            <a:pPr algn="r" eaLnBrk="1" hangingPunct="1">
              <a:spcBef>
                <a:spcPct val="50000"/>
              </a:spcBef>
              <a:defRPr/>
            </a:pPr>
            <a:r>
              <a:rPr lang="da-DK" sz="75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050897"/>
      </p:ext>
    </p:extLst>
  </p:cSld>
  <p:clrMap bg1="lt1" tx1="dk1" bg2="lt2" tx2="dk2" accent1="accent1" accent2="accent2" accent3="accent3" accent4="accent4" accent5="accent5" accent6="accent6" hlink="hlink" folHlink="folHlink"/>
  <p:sldLayoutIdLst>
    <p:sldLayoutId id="2147484014" r:id="rId1"/>
    <p:sldLayoutId id="2147484015" r:id="rId2"/>
    <p:sldLayoutId id="2147484016" r:id="rId3"/>
    <p:sldLayoutId id="2147484017" r:id="rId4"/>
    <p:sldLayoutId id="2147484018" r:id="rId5"/>
    <p:sldLayoutId id="2147484019" r:id="rId6"/>
    <p:sldLayoutId id="2147484020" r:id="rId7"/>
    <p:sldLayoutId id="2147484021" r:id="rId8"/>
    <p:sldLayoutId id="2147484022" r:id="rId9"/>
    <p:sldLayoutId id="2147484023" r:id="rId10"/>
    <p:sldLayoutId id="2147484024" r:id="rId11"/>
    <p:sldLayoutId id="2147484025" r:id="rId12"/>
    <p:sldLayoutId id="2147484026" r:id="rId13"/>
    <p:sldLayoutId id="2147484027" r:id="rId14"/>
  </p:sldLayoutIdLst>
  <p:hf hdr="0" ftr="0" dt="0"/>
  <p:txStyles>
    <p:titleStyle>
      <a:lvl1pPr algn="l" rtl="0" eaLnBrk="0" fontAlgn="base" hangingPunct="0">
        <a:lnSpc>
          <a:spcPts val="3000"/>
        </a:lnSpc>
        <a:spcBef>
          <a:spcPct val="0"/>
        </a:spcBef>
        <a:spcAft>
          <a:spcPct val="0"/>
        </a:spcAft>
        <a:defRPr sz="3000" b="1">
          <a:solidFill>
            <a:srgbClr val="14143C"/>
          </a:solidFill>
          <a:latin typeface="+mj-lt"/>
          <a:ea typeface="+mj-ea"/>
          <a:cs typeface="+mj-cs"/>
        </a:defRPr>
      </a:lvl1pPr>
      <a:lvl2pPr algn="l" rtl="0" eaLnBrk="0" fontAlgn="base" hangingPunct="0">
        <a:lnSpc>
          <a:spcPts val="3000"/>
        </a:lnSpc>
        <a:spcBef>
          <a:spcPct val="0"/>
        </a:spcBef>
        <a:spcAft>
          <a:spcPct val="0"/>
        </a:spcAft>
        <a:defRPr sz="3000" b="1">
          <a:solidFill>
            <a:srgbClr val="14143C"/>
          </a:solidFill>
          <a:latin typeface="Verdana" pitchFamily="34" charset="0"/>
        </a:defRPr>
      </a:lvl2pPr>
      <a:lvl3pPr algn="l" rtl="0" eaLnBrk="0" fontAlgn="base" hangingPunct="0">
        <a:lnSpc>
          <a:spcPts val="3000"/>
        </a:lnSpc>
        <a:spcBef>
          <a:spcPct val="0"/>
        </a:spcBef>
        <a:spcAft>
          <a:spcPct val="0"/>
        </a:spcAft>
        <a:defRPr sz="3000" b="1">
          <a:solidFill>
            <a:srgbClr val="14143C"/>
          </a:solidFill>
          <a:latin typeface="Verdana" pitchFamily="34" charset="0"/>
        </a:defRPr>
      </a:lvl3pPr>
      <a:lvl4pPr algn="l" rtl="0" eaLnBrk="0" fontAlgn="base" hangingPunct="0">
        <a:lnSpc>
          <a:spcPts val="3000"/>
        </a:lnSpc>
        <a:spcBef>
          <a:spcPct val="0"/>
        </a:spcBef>
        <a:spcAft>
          <a:spcPct val="0"/>
        </a:spcAft>
        <a:defRPr sz="3000" b="1">
          <a:solidFill>
            <a:srgbClr val="14143C"/>
          </a:solidFill>
          <a:latin typeface="Verdana" pitchFamily="34" charset="0"/>
        </a:defRPr>
      </a:lvl4pPr>
      <a:lvl5pPr algn="l" rtl="0" eaLnBrk="0" fontAlgn="base" hangingPunct="0">
        <a:lnSpc>
          <a:spcPts val="3000"/>
        </a:lnSpc>
        <a:spcBef>
          <a:spcPct val="0"/>
        </a:spcBef>
        <a:spcAft>
          <a:spcPct val="0"/>
        </a:spcAft>
        <a:defRPr sz="3000" b="1">
          <a:solidFill>
            <a:srgbClr val="14143C"/>
          </a:solidFill>
          <a:latin typeface="Verdana" pitchFamily="34" charset="0"/>
        </a:defRPr>
      </a:lvl5pPr>
      <a:lvl6pPr marL="342900" algn="l" rtl="0" fontAlgn="base">
        <a:lnSpc>
          <a:spcPts val="3000"/>
        </a:lnSpc>
        <a:spcBef>
          <a:spcPct val="0"/>
        </a:spcBef>
        <a:spcAft>
          <a:spcPct val="0"/>
        </a:spcAft>
        <a:defRPr sz="3000" b="1">
          <a:solidFill>
            <a:srgbClr val="14143C"/>
          </a:solidFill>
          <a:latin typeface="Verdana" pitchFamily="34" charset="0"/>
        </a:defRPr>
      </a:lvl6pPr>
      <a:lvl7pPr marL="685800" algn="l" rtl="0" fontAlgn="base">
        <a:lnSpc>
          <a:spcPts val="3000"/>
        </a:lnSpc>
        <a:spcBef>
          <a:spcPct val="0"/>
        </a:spcBef>
        <a:spcAft>
          <a:spcPct val="0"/>
        </a:spcAft>
        <a:defRPr sz="3000" b="1">
          <a:solidFill>
            <a:srgbClr val="14143C"/>
          </a:solidFill>
          <a:latin typeface="Verdana" pitchFamily="34" charset="0"/>
        </a:defRPr>
      </a:lvl7pPr>
      <a:lvl8pPr marL="1028700" algn="l" rtl="0" fontAlgn="base">
        <a:lnSpc>
          <a:spcPts val="3000"/>
        </a:lnSpc>
        <a:spcBef>
          <a:spcPct val="0"/>
        </a:spcBef>
        <a:spcAft>
          <a:spcPct val="0"/>
        </a:spcAft>
        <a:defRPr sz="3000" b="1">
          <a:solidFill>
            <a:srgbClr val="14143C"/>
          </a:solidFill>
          <a:latin typeface="Verdana" pitchFamily="34" charset="0"/>
        </a:defRPr>
      </a:lvl8pPr>
      <a:lvl9pPr marL="1371600" algn="l" rtl="0" fontAlgn="base">
        <a:lnSpc>
          <a:spcPts val="3000"/>
        </a:lnSpc>
        <a:spcBef>
          <a:spcPct val="0"/>
        </a:spcBef>
        <a:spcAft>
          <a:spcPct val="0"/>
        </a:spcAft>
        <a:defRPr sz="3000" b="1">
          <a:solidFill>
            <a:srgbClr val="14143C"/>
          </a:solidFill>
          <a:latin typeface="Verdana" pitchFamily="34" charset="0"/>
        </a:defRPr>
      </a:lvl9pPr>
    </p:titleStyle>
    <p:bodyStyle>
      <a:lvl1pPr marL="257175" indent="-257175" algn="l" rtl="0" eaLnBrk="0" fontAlgn="base" hangingPunct="0">
        <a:lnSpc>
          <a:spcPts val="2775"/>
        </a:lnSpc>
        <a:spcBef>
          <a:spcPct val="100000"/>
        </a:spcBef>
        <a:spcAft>
          <a:spcPct val="0"/>
        </a:spcAft>
        <a:defRPr sz="2550" b="1" u="sng">
          <a:solidFill>
            <a:srgbClr val="14143C"/>
          </a:solidFill>
          <a:latin typeface="+mn-lt"/>
          <a:ea typeface="+mn-ea"/>
          <a:cs typeface="+mn-cs"/>
        </a:defRPr>
      </a:lvl1pPr>
      <a:lvl2pPr marL="1191" indent="341710" algn="l" rtl="0" eaLnBrk="0" fontAlgn="base" hangingPunct="0">
        <a:lnSpc>
          <a:spcPts val="1950"/>
        </a:lnSpc>
        <a:spcBef>
          <a:spcPct val="0"/>
        </a:spcBef>
        <a:spcAft>
          <a:spcPct val="0"/>
        </a:spcAft>
        <a:defRPr sz="1650">
          <a:solidFill>
            <a:schemeClr val="tx1"/>
          </a:solidFill>
          <a:latin typeface="+mj-lt"/>
        </a:defRPr>
      </a:lvl2pPr>
      <a:lvl3pPr marL="2381" indent="683419" algn="l" rtl="0" eaLnBrk="0" fontAlgn="base" hangingPunct="0">
        <a:lnSpc>
          <a:spcPts val="1650"/>
        </a:lnSpc>
        <a:spcBef>
          <a:spcPct val="0"/>
        </a:spcBef>
        <a:spcAft>
          <a:spcPct val="0"/>
        </a:spcAft>
        <a:defRPr sz="1200">
          <a:solidFill>
            <a:schemeClr val="tx1"/>
          </a:solidFill>
          <a:latin typeface="+mj-lt"/>
        </a:defRPr>
      </a:lvl3pPr>
      <a:lvl4pPr marL="192881" indent="-189310" algn="l" rtl="0" eaLnBrk="0" fontAlgn="base" hangingPunct="0">
        <a:lnSpc>
          <a:spcPts val="1950"/>
        </a:lnSpc>
        <a:spcBef>
          <a:spcPct val="0"/>
        </a:spcBef>
        <a:spcAft>
          <a:spcPct val="0"/>
        </a:spcAft>
        <a:buChar char="•"/>
        <a:defRPr sz="1650">
          <a:solidFill>
            <a:schemeClr val="tx1"/>
          </a:solidFill>
          <a:latin typeface="+mj-lt"/>
        </a:defRPr>
      </a:lvl4pPr>
      <a:lvl5pPr marL="411956" indent="-217885" algn="l" rtl="0" eaLnBrk="0" fontAlgn="base" hangingPunct="0">
        <a:lnSpc>
          <a:spcPts val="1500"/>
        </a:lnSpc>
        <a:spcBef>
          <a:spcPct val="0"/>
        </a:spcBef>
        <a:spcAft>
          <a:spcPct val="0"/>
        </a:spcAft>
        <a:buChar char="•"/>
        <a:defRPr sz="1200">
          <a:solidFill>
            <a:schemeClr val="tx1"/>
          </a:solidFill>
          <a:latin typeface="+mj-lt"/>
        </a:defRPr>
      </a:lvl5pPr>
      <a:lvl6pPr marL="754856" indent="-217885" algn="l" rtl="0" fontAlgn="base">
        <a:lnSpc>
          <a:spcPts val="1500"/>
        </a:lnSpc>
        <a:spcBef>
          <a:spcPct val="0"/>
        </a:spcBef>
        <a:spcAft>
          <a:spcPct val="0"/>
        </a:spcAft>
        <a:buChar char="•"/>
        <a:defRPr sz="1200">
          <a:solidFill>
            <a:schemeClr val="tx1"/>
          </a:solidFill>
          <a:latin typeface="+mj-lt"/>
        </a:defRPr>
      </a:lvl6pPr>
      <a:lvl7pPr marL="1097756" indent="-217885" algn="l" rtl="0" fontAlgn="base">
        <a:lnSpc>
          <a:spcPts val="1500"/>
        </a:lnSpc>
        <a:spcBef>
          <a:spcPct val="0"/>
        </a:spcBef>
        <a:spcAft>
          <a:spcPct val="0"/>
        </a:spcAft>
        <a:buChar char="•"/>
        <a:defRPr sz="1200">
          <a:solidFill>
            <a:schemeClr val="tx1"/>
          </a:solidFill>
          <a:latin typeface="+mj-lt"/>
        </a:defRPr>
      </a:lvl7pPr>
      <a:lvl8pPr marL="1440656" indent="-217885" algn="l" rtl="0" fontAlgn="base">
        <a:lnSpc>
          <a:spcPts val="1500"/>
        </a:lnSpc>
        <a:spcBef>
          <a:spcPct val="0"/>
        </a:spcBef>
        <a:spcAft>
          <a:spcPct val="0"/>
        </a:spcAft>
        <a:buChar char="•"/>
        <a:defRPr sz="1200">
          <a:solidFill>
            <a:schemeClr val="tx1"/>
          </a:solidFill>
          <a:latin typeface="+mj-lt"/>
        </a:defRPr>
      </a:lvl8pPr>
      <a:lvl9pPr marL="1783556" indent="-217885" algn="l" rtl="0" fontAlgn="base">
        <a:lnSpc>
          <a:spcPts val="1500"/>
        </a:lnSpc>
        <a:spcBef>
          <a:spcPct val="0"/>
        </a:spcBef>
        <a:spcAft>
          <a:spcPct val="0"/>
        </a:spcAft>
        <a:buChar char="•"/>
        <a:defRPr sz="1200">
          <a:solidFill>
            <a:schemeClr val="tx1"/>
          </a:solidFill>
          <a:latin typeface="+mj-lt"/>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defRPr/>
            </a:pPr>
            <a:endParaRPr lang="da-DK" altLang="da-DK">
              <a:solidFill>
                <a:srgbClr val="000000"/>
              </a:solidFill>
            </a:endParaRPr>
          </a:p>
        </p:txBody>
      </p:sp>
      <p:sp>
        <p:nvSpPr>
          <p:cNvPr id="1027"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ltLang="da-DK"/>
              <a:t>Click to edit Master title style</a:t>
            </a:r>
          </a:p>
        </p:txBody>
      </p:sp>
      <p:sp>
        <p:nvSpPr>
          <p:cNvPr id="1028"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
        <p:nvSpPr>
          <p:cNvPr id="2"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b="1"/>
            </a:lvl1pPr>
          </a:lstStyle>
          <a:p>
            <a:pPr>
              <a:defRPr/>
            </a:pPr>
            <a:endParaRPr lang="da-DK" altLang="da-DK">
              <a:solidFill>
                <a:srgbClr val="000000"/>
              </a:solidFill>
              <a:latin typeface="Verdana" panose="020B0604030504040204" pitchFamily="34" charset="0"/>
            </a:endParaRP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endParaRPr lang="da-DK" altLang="da-DK">
              <a:solidFill>
                <a:srgbClr val="000000"/>
              </a:solidFill>
              <a:latin typeface="Verdana" panose="020B0604030504040204" pitchFamily="34" charset="0"/>
            </a:endParaRP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r>
              <a:rPr lang="da-DK" altLang="da-DK">
                <a:solidFill>
                  <a:srgbClr val="000000"/>
                </a:solidFill>
                <a:latin typeface="Verdana" panose="020B0604030504040204" pitchFamily="34" charset="0"/>
              </a:rPr>
              <a:t>Side </a:t>
            </a:r>
            <a:fld id="{C9F370D6-D75F-433E-B5E3-EAB11A18ADEB}" type="slidenum">
              <a:rPr lang="da-DK" altLang="da-DK">
                <a:solidFill>
                  <a:srgbClr val="000000"/>
                </a:solidFill>
                <a:latin typeface="Verdana" panose="020B0604030504040204" pitchFamily="34" charset="0"/>
              </a:rPr>
              <a:pPr>
                <a:defRPr/>
              </a:pPr>
              <a:t>‹nr.›</a:t>
            </a:fld>
            <a:endParaRPr lang="da-DK" altLang="da-DK">
              <a:solidFill>
                <a:srgbClr val="000000"/>
              </a:solidFill>
              <a:latin typeface="Verdana" panose="020B0604030504040204"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8" y="2114550"/>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eaLnBrk="1" hangingPunct="1">
              <a:spcBef>
                <a:spcPct val="50000"/>
              </a:spcBef>
              <a:defRPr/>
            </a:pPr>
            <a:r>
              <a:rPr lang="da-DK" altLang="da-DK" sz="1000" b="1">
                <a:solidFill>
                  <a:srgbClr val="000000"/>
                </a:solidFill>
              </a:rPr>
              <a:t>Skift tekstniveau:</a:t>
            </a:r>
          </a:p>
          <a:p>
            <a:pPr algn="r" eaLnBrk="1" hangingPunct="1">
              <a:spcBef>
                <a:spcPct val="50000"/>
              </a:spcBef>
              <a:defRPr/>
            </a:pPr>
            <a:r>
              <a:rPr lang="da-DK" altLang="da-DK" sz="100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31291589"/>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 id="2147484055" r:id="rId12"/>
    <p:sldLayoutId id="2147484056" r:id="rId13"/>
    <p:sldLayoutId id="2147484057" r:id="rId14"/>
  </p:sldLayoutIdLst>
  <p:hf hdr="0" ftr="0" dt="0"/>
  <p:txStyles>
    <p:titleStyle>
      <a:lvl1pPr algn="l" rtl="0" eaLnBrk="0" fontAlgn="base" hangingPunct="0">
        <a:lnSpc>
          <a:spcPts val="4000"/>
        </a:lnSpc>
        <a:spcBef>
          <a:spcPct val="0"/>
        </a:spcBef>
        <a:spcAft>
          <a:spcPct val="0"/>
        </a:spcAft>
        <a:defRPr sz="4000" b="1" kern="1200">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2pPr>
      <a:lvl3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3pPr>
      <a:lvl4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4pPr>
      <a:lvl5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5pPr>
      <a:lvl6pPr marL="457200" algn="l" rtl="0" fontAlgn="base">
        <a:lnSpc>
          <a:spcPts val="4000"/>
        </a:lnSpc>
        <a:spcBef>
          <a:spcPct val="0"/>
        </a:spcBef>
        <a:spcAft>
          <a:spcPct val="0"/>
        </a:spcAft>
        <a:defRPr sz="4000" b="1">
          <a:solidFill>
            <a:srgbClr val="14143C"/>
          </a:solidFill>
          <a:latin typeface="Verdana" panose="020B0604030504040204" pitchFamily="34" charset="0"/>
        </a:defRPr>
      </a:lvl6pPr>
      <a:lvl7pPr marL="914400" algn="l" rtl="0" fontAlgn="base">
        <a:lnSpc>
          <a:spcPts val="4000"/>
        </a:lnSpc>
        <a:spcBef>
          <a:spcPct val="0"/>
        </a:spcBef>
        <a:spcAft>
          <a:spcPct val="0"/>
        </a:spcAft>
        <a:defRPr sz="4000" b="1">
          <a:solidFill>
            <a:srgbClr val="14143C"/>
          </a:solidFill>
          <a:latin typeface="Verdana" panose="020B0604030504040204" pitchFamily="34" charset="0"/>
        </a:defRPr>
      </a:lvl7pPr>
      <a:lvl8pPr marL="1371600" algn="l" rtl="0" fontAlgn="base">
        <a:lnSpc>
          <a:spcPts val="4000"/>
        </a:lnSpc>
        <a:spcBef>
          <a:spcPct val="0"/>
        </a:spcBef>
        <a:spcAft>
          <a:spcPct val="0"/>
        </a:spcAft>
        <a:defRPr sz="4000" b="1">
          <a:solidFill>
            <a:srgbClr val="14143C"/>
          </a:solidFill>
          <a:latin typeface="Verdana" panose="020B0604030504040204" pitchFamily="34" charset="0"/>
        </a:defRPr>
      </a:lvl8pPr>
      <a:lvl9pPr marL="1828800" algn="l" rtl="0" fontAlgn="base">
        <a:lnSpc>
          <a:spcPts val="4000"/>
        </a:lnSpc>
        <a:spcBef>
          <a:spcPct val="0"/>
        </a:spcBef>
        <a:spcAft>
          <a:spcPct val="0"/>
        </a:spcAft>
        <a:defRPr sz="4000" b="1">
          <a:solidFill>
            <a:srgbClr val="14143C"/>
          </a:solidFill>
          <a:latin typeface="Verdana" panose="020B0604030504040204" pitchFamily="34" charset="0"/>
        </a:defRPr>
      </a:lvl9pPr>
    </p:titleStyle>
    <p:bodyStyle>
      <a:lvl1pPr algn="l" rtl="0" eaLnBrk="0" fontAlgn="base" hangingPunct="0">
        <a:lnSpc>
          <a:spcPts val="3700"/>
        </a:lnSpc>
        <a:spcBef>
          <a:spcPct val="100000"/>
        </a:spcBef>
        <a:spcAft>
          <a:spcPct val="0"/>
        </a:spcAft>
        <a:defRPr sz="3400" b="1" u="sng" kern="1200">
          <a:solidFill>
            <a:srgbClr val="14143C"/>
          </a:solidFill>
          <a:latin typeface="+mn-lt"/>
          <a:ea typeface="+mn-ea"/>
          <a:cs typeface="+mn-cs"/>
        </a:defRPr>
      </a:lvl1pPr>
      <a:lvl2pPr marL="1588" algn="l" rtl="0" eaLnBrk="0" fontAlgn="base" hangingPunct="0">
        <a:lnSpc>
          <a:spcPts val="2600"/>
        </a:lnSpc>
        <a:spcBef>
          <a:spcPct val="0"/>
        </a:spcBef>
        <a:spcAft>
          <a:spcPct val="0"/>
        </a:spcAft>
        <a:defRPr sz="2200" kern="1200">
          <a:solidFill>
            <a:schemeClr val="tx1"/>
          </a:solidFill>
          <a:latin typeface="+mj-lt"/>
          <a:ea typeface="+mn-ea"/>
          <a:cs typeface="+mn-cs"/>
        </a:defRPr>
      </a:lvl2pPr>
      <a:lvl3pPr marL="3175" algn="l" rtl="0" eaLnBrk="0" fontAlgn="base" hangingPunct="0">
        <a:lnSpc>
          <a:spcPts val="2200"/>
        </a:lnSpc>
        <a:spcBef>
          <a:spcPct val="0"/>
        </a:spcBef>
        <a:spcAft>
          <a:spcPct val="0"/>
        </a:spcAft>
        <a:defRPr sz="1600" kern="1200">
          <a:solidFill>
            <a:schemeClr val="tx1"/>
          </a:solidFill>
          <a:latin typeface="+mj-lt"/>
          <a:ea typeface="+mn-ea"/>
          <a:cs typeface="+mn-cs"/>
        </a:defRPr>
      </a:lvl3pPr>
      <a:lvl4pPr marL="257175" indent="-252413" algn="l" rtl="0" eaLnBrk="0" fontAlgn="base" hangingPunct="0">
        <a:lnSpc>
          <a:spcPts val="2600"/>
        </a:lnSpc>
        <a:spcBef>
          <a:spcPct val="0"/>
        </a:spcBef>
        <a:spcAft>
          <a:spcPct val="0"/>
        </a:spcAft>
        <a:buChar char="•"/>
        <a:defRPr sz="2200" kern="1200">
          <a:solidFill>
            <a:schemeClr val="tx1"/>
          </a:solidFill>
          <a:latin typeface="+mj-lt"/>
          <a:ea typeface="+mn-ea"/>
          <a:cs typeface="+mn-cs"/>
        </a:defRPr>
      </a:lvl4pPr>
      <a:lvl5pPr marL="549275" indent="-290513" algn="l" rtl="0" eaLnBrk="0" fontAlgn="base" hangingPunct="0">
        <a:lnSpc>
          <a:spcPts val="2000"/>
        </a:lnSpc>
        <a:spcBef>
          <a:spcPct val="0"/>
        </a:spcBef>
        <a:spcAft>
          <a:spcPct val="0"/>
        </a:spcAft>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defRPr/>
            </a:pPr>
            <a:endParaRPr lang="da-DK" altLang="da-DK">
              <a:solidFill>
                <a:srgbClr val="000000"/>
              </a:solidFill>
            </a:endParaRPr>
          </a:p>
        </p:txBody>
      </p:sp>
      <p:sp>
        <p:nvSpPr>
          <p:cNvPr id="1027"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ltLang="da-DK"/>
              <a:t>Click to edit Master title style</a:t>
            </a:r>
          </a:p>
        </p:txBody>
      </p:sp>
      <p:sp>
        <p:nvSpPr>
          <p:cNvPr id="1028"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
        <p:nvSpPr>
          <p:cNvPr id="2"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b="1"/>
            </a:lvl1pPr>
          </a:lstStyle>
          <a:p>
            <a:pPr>
              <a:defRPr/>
            </a:pPr>
            <a:endParaRPr lang="da-DK" altLang="da-DK">
              <a:solidFill>
                <a:srgbClr val="000000"/>
              </a:solidFill>
              <a:latin typeface="Verdana" panose="020B0604030504040204" pitchFamily="34" charset="0"/>
            </a:endParaRP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endParaRPr lang="da-DK" altLang="da-DK">
              <a:solidFill>
                <a:srgbClr val="000000"/>
              </a:solidFill>
              <a:latin typeface="Verdana" panose="020B0604030504040204" pitchFamily="34" charset="0"/>
            </a:endParaRP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r>
              <a:rPr lang="da-DK" altLang="da-DK">
                <a:solidFill>
                  <a:srgbClr val="000000"/>
                </a:solidFill>
                <a:latin typeface="Verdana" panose="020B0604030504040204" pitchFamily="34" charset="0"/>
              </a:rPr>
              <a:t>Side </a:t>
            </a:r>
            <a:fld id="{9A4E8423-315C-4B2E-B6FE-E62BAC795599}" type="slidenum">
              <a:rPr lang="da-DK" altLang="da-DK">
                <a:solidFill>
                  <a:srgbClr val="000000"/>
                </a:solidFill>
                <a:latin typeface="Verdana" panose="020B0604030504040204" pitchFamily="34" charset="0"/>
              </a:rPr>
              <a:pPr>
                <a:defRPr/>
              </a:pPr>
              <a:t>‹nr.›</a:t>
            </a:fld>
            <a:endParaRPr lang="da-DK" altLang="da-DK">
              <a:solidFill>
                <a:srgbClr val="000000"/>
              </a:solidFill>
              <a:latin typeface="Verdana" panose="020B0604030504040204"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8" y="2114550"/>
            <a:ext cx="1800225" cy="95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eaLnBrk="1" hangingPunct="1">
              <a:spcBef>
                <a:spcPct val="50000"/>
              </a:spcBef>
              <a:defRPr/>
            </a:pPr>
            <a:r>
              <a:rPr lang="da-DK" altLang="da-DK" sz="1000" b="1">
                <a:solidFill>
                  <a:srgbClr val="000000"/>
                </a:solidFill>
              </a:rPr>
              <a:t>Skift tekstniveau:</a:t>
            </a:r>
          </a:p>
          <a:p>
            <a:pPr algn="r" eaLnBrk="1" hangingPunct="1">
              <a:spcBef>
                <a:spcPct val="50000"/>
              </a:spcBef>
              <a:defRPr/>
            </a:pPr>
            <a:r>
              <a:rPr lang="da-DK" altLang="da-DK" sz="100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252732"/>
      </p:ext>
    </p:extLst>
  </p:cSld>
  <p:clrMap bg1="lt1" tx1="dk1" bg2="lt2" tx2="dk2" accent1="accent1" accent2="accent2" accent3="accent3" accent4="accent4" accent5="accent5" accent6="accent6" hlink="hlink" folHlink="folHlink"/>
  <p:sldLayoutIdLst>
    <p:sldLayoutId id="2147484059" r:id="rId1"/>
    <p:sldLayoutId id="2147484060" r:id="rId2"/>
    <p:sldLayoutId id="2147484061" r:id="rId3"/>
    <p:sldLayoutId id="2147484062" r:id="rId4"/>
    <p:sldLayoutId id="2147484063" r:id="rId5"/>
    <p:sldLayoutId id="2147484064" r:id="rId6"/>
    <p:sldLayoutId id="2147484065" r:id="rId7"/>
    <p:sldLayoutId id="2147484066" r:id="rId8"/>
    <p:sldLayoutId id="2147484067" r:id="rId9"/>
    <p:sldLayoutId id="2147484068" r:id="rId10"/>
    <p:sldLayoutId id="2147484069" r:id="rId11"/>
    <p:sldLayoutId id="2147484070" r:id="rId12"/>
    <p:sldLayoutId id="2147484071" r:id="rId13"/>
    <p:sldLayoutId id="2147484072" r:id="rId14"/>
  </p:sldLayoutIdLst>
  <p:hf hdr="0" ftr="0" dt="0"/>
  <p:txStyles>
    <p:titleStyle>
      <a:lvl1pPr algn="l" rtl="0" eaLnBrk="0" fontAlgn="base" hangingPunct="0">
        <a:lnSpc>
          <a:spcPts val="4000"/>
        </a:lnSpc>
        <a:spcBef>
          <a:spcPct val="0"/>
        </a:spcBef>
        <a:spcAft>
          <a:spcPct val="0"/>
        </a:spcAft>
        <a:defRPr sz="4000" b="1" kern="1200">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2pPr>
      <a:lvl3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3pPr>
      <a:lvl4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4pPr>
      <a:lvl5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5pPr>
      <a:lvl6pPr marL="457200" algn="l" rtl="0" fontAlgn="base">
        <a:lnSpc>
          <a:spcPts val="4000"/>
        </a:lnSpc>
        <a:spcBef>
          <a:spcPct val="0"/>
        </a:spcBef>
        <a:spcAft>
          <a:spcPct val="0"/>
        </a:spcAft>
        <a:defRPr sz="4000" b="1">
          <a:solidFill>
            <a:srgbClr val="14143C"/>
          </a:solidFill>
          <a:latin typeface="Verdana" panose="020B0604030504040204" pitchFamily="34" charset="0"/>
        </a:defRPr>
      </a:lvl6pPr>
      <a:lvl7pPr marL="914400" algn="l" rtl="0" fontAlgn="base">
        <a:lnSpc>
          <a:spcPts val="4000"/>
        </a:lnSpc>
        <a:spcBef>
          <a:spcPct val="0"/>
        </a:spcBef>
        <a:spcAft>
          <a:spcPct val="0"/>
        </a:spcAft>
        <a:defRPr sz="4000" b="1">
          <a:solidFill>
            <a:srgbClr val="14143C"/>
          </a:solidFill>
          <a:latin typeface="Verdana" panose="020B0604030504040204" pitchFamily="34" charset="0"/>
        </a:defRPr>
      </a:lvl7pPr>
      <a:lvl8pPr marL="1371600" algn="l" rtl="0" fontAlgn="base">
        <a:lnSpc>
          <a:spcPts val="4000"/>
        </a:lnSpc>
        <a:spcBef>
          <a:spcPct val="0"/>
        </a:spcBef>
        <a:spcAft>
          <a:spcPct val="0"/>
        </a:spcAft>
        <a:defRPr sz="4000" b="1">
          <a:solidFill>
            <a:srgbClr val="14143C"/>
          </a:solidFill>
          <a:latin typeface="Verdana" panose="020B0604030504040204" pitchFamily="34" charset="0"/>
        </a:defRPr>
      </a:lvl8pPr>
      <a:lvl9pPr marL="1828800" algn="l" rtl="0" fontAlgn="base">
        <a:lnSpc>
          <a:spcPts val="4000"/>
        </a:lnSpc>
        <a:spcBef>
          <a:spcPct val="0"/>
        </a:spcBef>
        <a:spcAft>
          <a:spcPct val="0"/>
        </a:spcAft>
        <a:defRPr sz="4000" b="1">
          <a:solidFill>
            <a:srgbClr val="14143C"/>
          </a:solidFill>
          <a:latin typeface="Verdana" panose="020B0604030504040204" pitchFamily="34" charset="0"/>
        </a:defRPr>
      </a:lvl9pPr>
    </p:titleStyle>
    <p:bodyStyle>
      <a:lvl1pPr algn="l" rtl="0" eaLnBrk="0" fontAlgn="base" hangingPunct="0">
        <a:lnSpc>
          <a:spcPts val="3700"/>
        </a:lnSpc>
        <a:spcBef>
          <a:spcPct val="100000"/>
        </a:spcBef>
        <a:spcAft>
          <a:spcPct val="0"/>
        </a:spcAft>
        <a:defRPr sz="3400" b="1" u="sng" kern="1200">
          <a:solidFill>
            <a:srgbClr val="14143C"/>
          </a:solidFill>
          <a:latin typeface="+mn-lt"/>
          <a:ea typeface="+mn-ea"/>
          <a:cs typeface="+mn-cs"/>
        </a:defRPr>
      </a:lvl1pPr>
      <a:lvl2pPr marL="1588" algn="l" rtl="0" eaLnBrk="0" fontAlgn="base" hangingPunct="0">
        <a:lnSpc>
          <a:spcPts val="2600"/>
        </a:lnSpc>
        <a:spcBef>
          <a:spcPct val="0"/>
        </a:spcBef>
        <a:spcAft>
          <a:spcPct val="0"/>
        </a:spcAft>
        <a:defRPr sz="2200" kern="1200">
          <a:solidFill>
            <a:schemeClr val="tx1"/>
          </a:solidFill>
          <a:latin typeface="+mj-lt"/>
          <a:ea typeface="+mn-ea"/>
          <a:cs typeface="+mn-cs"/>
        </a:defRPr>
      </a:lvl2pPr>
      <a:lvl3pPr marL="3175" algn="l" rtl="0" eaLnBrk="0" fontAlgn="base" hangingPunct="0">
        <a:lnSpc>
          <a:spcPts val="2200"/>
        </a:lnSpc>
        <a:spcBef>
          <a:spcPct val="0"/>
        </a:spcBef>
        <a:spcAft>
          <a:spcPct val="0"/>
        </a:spcAft>
        <a:defRPr sz="1600" kern="1200">
          <a:solidFill>
            <a:schemeClr val="tx1"/>
          </a:solidFill>
          <a:latin typeface="+mj-lt"/>
          <a:ea typeface="+mn-ea"/>
          <a:cs typeface="+mn-cs"/>
        </a:defRPr>
      </a:lvl3pPr>
      <a:lvl4pPr marL="257175" indent="-252413" algn="l" rtl="0" eaLnBrk="0" fontAlgn="base" hangingPunct="0">
        <a:lnSpc>
          <a:spcPts val="2600"/>
        </a:lnSpc>
        <a:spcBef>
          <a:spcPct val="0"/>
        </a:spcBef>
        <a:spcAft>
          <a:spcPct val="0"/>
        </a:spcAft>
        <a:buChar char="•"/>
        <a:defRPr sz="2200" kern="1200">
          <a:solidFill>
            <a:schemeClr val="tx1"/>
          </a:solidFill>
          <a:latin typeface="+mj-lt"/>
          <a:ea typeface="+mn-ea"/>
          <a:cs typeface="+mn-cs"/>
        </a:defRPr>
      </a:lvl4pPr>
      <a:lvl5pPr marL="549275" indent="-290513" algn="l" rtl="0" eaLnBrk="0" fontAlgn="base" hangingPunct="0">
        <a:lnSpc>
          <a:spcPts val="2000"/>
        </a:lnSpc>
        <a:spcBef>
          <a:spcPct val="0"/>
        </a:spcBef>
        <a:spcAft>
          <a:spcPct val="0"/>
        </a:spcAft>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026"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ltLang="da-DK"/>
              <a:t>Klik for at redigere i master</a:t>
            </a:r>
          </a:p>
        </p:txBody>
      </p:sp>
      <p:sp>
        <p:nvSpPr>
          <p:cNvPr id="1027"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a:t>Klik for at redigere i master</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28"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b="1"/>
            </a:lvl1pPr>
          </a:lstStyle>
          <a:p>
            <a:endParaRPr lang="da-DK" altLang="da-DK"/>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endParaRPr lang="da-DK" altLang="da-DK"/>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r>
              <a:rPr lang="da-DK" altLang="da-DK"/>
              <a:t>Side </a:t>
            </a:r>
            <a:fld id="{7B262742-3ED2-4FB0-B92C-5DC06D51871A}" type="slidenum">
              <a:rPr lang="da-DK" altLang="da-DK"/>
              <a:pPr/>
              <a:t>‹nr.›</a:t>
            </a:fld>
            <a:endParaRPr lang="da-DK" altLang="da-DK"/>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p:nvSpPr>
        <p:spPr bwMode="auto">
          <a:xfrm>
            <a:off x="-1836738" y="2798763"/>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p>
            <a:pPr algn="r">
              <a:spcBef>
                <a:spcPct val="50000"/>
              </a:spcBef>
            </a:pPr>
            <a:r>
              <a:rPr lang="da-DK" altLang="da-DK" sz="1000" b="1"/>
              <a:t>Skift tekstniveau:</a:t>
            </a:r>
          </a:p>
          <a:p>
            <a:pPr algn="r">
              <a:spcBef>
                <a:spcPct val="50000"/>
              </a:spcBef>
            </a:pPr>
            <a:r>
              <a:rPr lang="da-DK" altLang="da-DK" sz="1000"/>
              <a:t>Ændre på str. og indsæt punktform ved at bruge ”Formindsk/forøg” ikonet i listeniveau</a:t>
            </a:r>
          </a:p>
        </p:txBody>
      </p:sp>
      <p:pic>
        <p:nvPicPr>
          <p:cNvPr id="1037"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794125"/>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6307410"/>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 id="2147484109" r:id="rId4"/>
    <p:sldLayoutId id="2147484110" r:id="rId5"/>
    <p:sldLayoutId id="2147484111" r:id="rId6"/>
    <p:sldLayoutId id="2147484112" r:id="rId7"/>
    <p:sldLayoutId id="2147484113" r:id="rId8"/>
    <p:sldLayoutId id="2147484114" r:id="rId9"/>
    <p:sldLayoutId id="2147484115" r:id="rId10"/>
    <p:sldLayoutId id="2147484116" r:id="rId11"/>
    <p:sldLayoutId id="2147484117" r:id="rId12"/>
    <p:sldLayoutId id="2147484118" r:id="rId13"/>
    <p:sldLayoutId id="2147484119" r:id="rId14"/>
  </p:sldLayoutIdLst>
  <p:hf hdr="0" ftr="0" dt="0"/>
  <p:txStyles>
    <p:titleStyle>
      <a:lvl1pPr algn="l" rtl="0" eaLnBrk="1" fontAlgn="base" hangingPunct="1">
        <a:lnSpc>
          <a:spcPts val="4000"/>
        </a:lnSpc>
        <a:spcBef>
          <a:spcPct val="0"/>
        </a:spcBef>
        <a:spcAft>
          <a:spcPct val="0"/>
        </a:spcAft>
        <a:defRPr sz="4000" b="1">
          <a:solidFill>
            <a:srgbClr val="14143C"/>
          </a:solidFill>
          <a:latin typeface="+mj-lt"/>
          <a:ea typeface="+mj-ea"/>
          <a:cs typeface="+mj-cs"/>
        </a:defRPr>
      </a:lvl1pPr>
      <a:lvl2pPr algn="l" rtl="0" eaLnBrk="1" fontAlgn="base" hangingPunct="1">
        <a:lnSpc>
          <a:spcPts val="4000"/>
        </a:lnSpc>
        <a:spcBef>
          <a:spcPct val="0"/>
        </a:spcBef>
        <a:spcAft>
          <a:spcPct val="0"/>
        </a:spcAft>
        <a:defRPr sz="4000" b="1">
          <a:solidFill>
            <a:srgbClr val="14143C"/>
          </a:solidFill>
          <a:latin typeface="Verdana" pitchFamily="34" charset="0"/>
        </a:defRPr>
      </a:lvl2pPr>
      <a:lvl3pPr algn="l" rtl="0" eaLnBrk="1" fontAlgn="base" hangingPunct="1">
        <a:lnSpc>
          <a:spcPts val="4000"/>
        </a:lnSpc>
        <a:spcBef>
          <a:spcPct val="0"/>
        </a:spcBef>
        <a:spcAft>
          <a:spcPct val="0"/>
        </a:spcAft>
        <a:defRPr sz="4000" b="1">
          <a:solidFill>
            <a:srgbClr val="14143C"/>
          </a:solidFill>
          <a:latin typeface="Verdana" pitchFamily="34" charset="0"/>
        </a:defRPr>
      </a:lvl3pPr>
      <a:lvl4pPr algn="l" rtl="0" eaLnBrk="1" fontAlgn="base" hangingPunct="1">
        <a:lnSpc>
          <a:spcPts val="4000"/>
        </a:lnSpc>
        <a:spcBef>
          <a:spcPct val="0"/>
        </a:spcBef>
        <a:spcAft>
          <a:spcPct val="0"/>
        </a:spcAft>
        <a:defRPr sz="4000" b="1">
          <a:solidFill>
            <a:srgbClr val="14143C"/>
          </a:solidFill>
          <a:latin typeface="Verdana" pitchFamily="34" charset="0"/>
        </a:defRPr>
      </a:lvl4pPr>
      <a:lvl5pPr algn="l" rtl="0" eaLnBrk="1" fontAlgn="base" hangingPunct="1">
        <a:lnSpc>
          <a:spcPts val="4000"/>
        </a:lnSpc>
        <a:spcBef>
          <a:spcPct val="0"/>
        </a:spcBef>
        <a:spcAft>
          <a:spcPct val="0"/>
        </a:spcAft>
        <a:defRPr sz="4000" b="1">
          <a:solidFill>
            <a:srgbClr val="14143C"/>
          </a:solidFill>
          <a:latin typeface="Verdana" pitchFamily="34" charset="0"/>
        </a:defRPr>
      </a:lvl5pPr>
      <a:lvl6pPr marL="457200" algn="l" rtl="0" eaLnBrk="1" fontAlgn="base" hangingPunct="1">
        <a:lnSpc>
          <a:spcPts val="4000"/>
        </a:lnSpc>
        <a:spcBef>
          <a:spcPct val="0"/>
        </a:spcBef>
        <a:spcAft>
          <a:spcPct val="0"/>
        </a:spcAft>
        <a:defRPr sz="4000" b="1">
          <a:solidFill>
            <a:srgbClr val="14143C"/>
          </a:solidFill>
          <a:latin typeface="Verdana" pitchFamily="34" charset="0"/>
        </a:defRPr>
      </a:lvl6pPr>
      <a:lvl7pPr marL="914400" algn="l" rtl="0" eaLnBrk="1" fontAlgn="base" hangingPunct="1">
        <a:lnSpc>
          <a:spcPts val="4000"/>
        </a:lnSpc>
        <a:spcBef>
          <a:spcPct val="0"/>
        </a:spcBef>
        <a:spcAft>
          <a:spcPct val="0"/>
        </a:spcAft>
        <a:defRPr sz="4000" b="1">
          <a:solidFill>
            <a:srgbClr val="14143C"/>
          </a:solidFill>
          <a:latin typeface="Verdana" pitchFamily="34" charset="0"/>
        </a:defRPr>
      </a:lvl7pPr>
      <a:lvl8pPr marL="1371600" algn="l" rtl="0" eaLnBrk="1" fontAlgn="base" hangingPunct="1">
        <a:lnSpc>
          <a:spcPts val="4000"/>
        </a:lnSpc>
        <a:spcBef>
          <a:spcPct val="0"/>
        </a:spcBef>
        <a:spcAft>
          <a:spcPct val="0"/>
        </a:spcAft>
        <a:defRPr sz="4000" b="1">
          <a:solidFill>
            <a:srgbClr val="14143C"/>
          </a:solidFill>
          <a:latin typeface="Verdana" pitchFamily="34" charset="0"/>
        </a:defRPr>
      </a:lvl8pPr>
      <a:lvl9pPr marL="1828800" algn="l" rtl="0" eaLnBrk="1" fontAlgn="base" hangingPunct="1">
        <a:lnSpc>
          <a:spcPts val="4000"/>
        </a:lnSpc>
        <a:spcBef>
          <a:spcPct val="0"/>
        </a:spcBef>
        <a:spcAft>
          <a:spcPct val="0"/>
        </a:spcAft>
        <a:defRPr sz="4000" b="1">
          <a:solidFill>
            <a:srgbClr val="14143C"/>
          </a:solidFill>
          <a:latin typeface="Verdana" pitchFamily="34" charset="0"/>
        </a:defRPr>
      </a:lvl9pPr>
    </p:titleStyle>
    <p:bodyStyle>
      <a:lvl1pPr algn="l" rtl="0" eaLnBrk="1" fontAlgn="base" hangingPunct="1">
        <a:lnSpc>
          <a:spcPts val="3700"/>
        </a:lnSpc>
        <a:spcBef>
          <a:spcPct val="100000"/>
        </a:spcBef>
        <a:spcAft>
          <a:spcPct val="0"/>
        </a:spcAft>
        <a:defRPr sz="3000" u="sng">
          <a:solidFill>
            <a:srgbClr val="14143C"/>
          </a:solidFill>
          <a:latin typeface="+mn-lt"/>
          <a:ea typeface="+mn-ea"/>
          <a:cs typeface="+mn-cs"/>
        </a:defRPr>
      </a:lvl1pPr>
      <a:lvl2pPr marL="1588" algn="l" rtl="0" eaLnBrk="1" fontAlgn="base" hangingPunct="1">
        <a:lnSpc>
          <a:spcPts val="2600"/>
        </a:lnSpc>
        <a:spcBef>
          <a:spcPct val="0"/>
        </a:spcBef>
        <a:spcAft>
          <a:spcPct val="0"/>
        </a:spcAft>
        <a:defRPr sz="2200">
          <a:solidFill>
            <a:schemeClr val="tx1"/>
          </a:solidFill>
          <a:latin typeface="+mn-lt"/>
        </a:defRPr>
      </a:lvl2pPr>
      <a:lvl3pPr marL="3175" algn="l" rtl="0" eaLnBrk="1" fontAlgn="base" hangingPunct="1">
        <a:lnSpc>
          <a:spcPts val="2200"/>
        </a:lnSpc>
        <a:spcBef>
          <a:spcPct val="0"/>
        </a:spcBef>
        <a:spcAft>
          <a:spcPct val="0"/>
        </a:spcAft>
        <a:defRPr sz="1600">
          <a:solidFill>
            <a:schemeClr val="tx1"/>
          </a:solidFill>
          <a:latin typeface="+mn-lt"/>
        </a:defRPr>
      </a:lvl3pPr>
      <a:lvl4pPr marL="257175" indent="-252413" algn="l" rtl="0" eaLnBrk="1" fontAlgn="base" hangingPunct="1">
        <a:lnSpc>
          <a:spcPts val="2600"/>
        </a:lnSpc>
        <a:spcBef>
          <a:spcPct val="0"/>
        </a:spcBef>
        <a:spcAft>
          <a:spcPct val="0"/>
        </a:spcAft>
        <a:buBlip>
          <a:blip r:embed="rId18"/>
        </a:buBlip>
        <a:defRPr sz="2200">
          <a:solidFill>
            <a:schemeClr val="tx1"/>
          </a:solidFill>
          <a:latin typeface="+mn-lt"/>
        </a:defRPr>
      </a:lvl4pPr>
      <a:lvl5pPr marL="549275" indent="-290513" algn="l" rtl="0" eaLnBrk="1" fontAlgn="base" hangingPunct="1">
        <a:lnSpc>
          <a:spcPts val="2000"/>
        </a:lnSpc>
        <a:spcBef>
          <a:spcPct val="0"/>
        </a:spcBef>
        <a:spcAft>
          <a:spcPct val="0"/>
        </a:spcAft>
        <a:buBlip>
          <a:blip r:embed="rId18"/>
        </a:buBlip>
        <a:defRPr sz="1600">
          <a:solidFill>
            <a:schemeClr val="tx1"/>
          </a:solidFill>
          <a:latin typeface="+mn-lt"/>
        </a:defRPr>
      </a:lvl5pPr>
      <a:lvl6pPr marL="1006475" indent="-290513" algn="l" rtl="0" eaLnBrk="1" fontAlgn="base" hangingPunct="1">
        <a:lnSpc>
          <a:spcPts val="2000"/>
        </a:lnSpc>
        <a:spcBef>
          <a:spcPct val="0"/>
        </a:spcBef>
        <a:spcAft>
          <a:spcPct val="0"/>
        </a:spcAft>
        <a:buBlip>
          <a:blip r:embed="rId18"/>
        </a:buBlip>
        <a:defRPr sz="1600">
          <a:solidFill>
            <a:schemeClr val="tx1"/>
          </a:solidFill>
          <a:latin typeface="+mn-lt"/>
        </a:defRPr>
      </a:lvl6pPr>
      <a:lvl7pPr marL="1463675" indent="-290513" algn="l" rtl="0" eaLnBrk="1" fontAlgn="base" hangingPunct="1">
        <a:lnSpc>
          <a:spcPts val="2000"/>
        </a:lnSpc>
        <a:spcBef>
          <a:spcPct val="0"/>
        </a:spcBef>
        <a:spcAft>
          <a:spcPct val="0"/>
        </a:spcAft>
        <a:buBlip>
          <a:blip r:embed="rId18"/>
        </a:buBlip>
        <a:defRPr sz="1600">
          <a:solidFill>
            <a:schemeClr val="tx1"/>
          </a:solidFill>
          <a:latin typeface="+mn-lt"/>
        </a:defRPr>
      </a:lvl7pPr>
      <a:lvl8pPr marL="1920875" indent="-290513" algn="l" rtl="0" eaLnBrk="1" fontAlgn="base" hangingPunct="1">
        <a:lnSpc>
          <a:spcPts val="2000"/>
        </a:lnSpc>
        <a:spcBef>
          <a:spcPct val="0"/>
        </a:spcBef>
        <a:spcAft>
          <a:spcPct val="0"/>
        </a:spcAft>
        <a:buBlip>
          <a:blip r:embed="rId18"/>
        </a:buBlip>
        <a:defRPr sz="1600">
          <a:solidFill>
            <a:schemeClr val="tx1"/>
          </a:solidFill>
          <a:latin typeface="+mn-lt"/>
        </a:defRPr>
      </a:lvl8pPr>
      <a:lvl9pPr marL="2378075" indent="-290513" algn="l" rtl="0" eaLnBrk="1" fontAlgn="base" hangingPunct="1">
        <a:lnSpc>
          <a:spcPts val="2000"/>
        </a:lnSpc>
        <a:spcBef>
          <a:spcPct val="0"/>
        </a:spcBef>
        <a:spcAft>
          <a:spcPct val="0"/>
        </a:spcAft>
        <a:buBlip>
          <a:blip r:embed="rId18"/>
        </a:buBlip>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defRPr/>
            </a:pPr>
            <a:endParaRPr lang="da-DK" altLang="da-DK"/>
          </a:p>
        </p:txBody>
      </p:sp>
      <p:sp>
        <p:nvSpPr>
          <p:cNvPr id="1027"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ltLang="da-DK"/>
              <a:t>Click to edit Master title style</a:t>
            </a:r>
          </a:p>
        </p:txBody>
      </p:sp>
      <p:sp>
        <p:nvSpPr>
          <p:cNvPr id="1028"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
        <p:nvSpPr>
          <p:cNvPr id="2"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b="1"/>
            </a:lvl1pPr>
          </a:lstStyle>
          <a:p>
            <a:pPr>
              <a:defRPr/>
            </a:pPr>
            <a:endParaRPr lang="da-DK" altLang="da-DK"/>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endParaRPr lang="da-DK" altLang="da-DK"/>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r>
              <a:rPr lang="da-DK" altLang="da-DK"/>
              <a:t>Side </a:t>
            </a:r>
            <a:fld id="{88F8971C-CB1D-4579-8947-C6EAE63A202C}" type="slidenum">
              <a:rPr lang="da-DK" altLang="da-DK"/>
              <a:pPr>
                <a:defRPr/>
              </a:pPr>
              <a:t>‹nr.›</a:t>
            </a:fld>
            <a:endParaRPr lang="da-DK" altLang="da-DK"/>
          </a:p>
        </p:txBody>
      </p:sp>
      <p:pic>
        <p:nvPicPr>
          <p:cNvPr id="1032" name="Picture 8" descr="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8" y="2114550"/>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eaLnBrk="1" hangingPunct="1">
              <a:spcBef>
                <a:spcPct val="50000"/>
              </a:spcBef>
              <a:defRPr/>
            </a:pPr>
            <a:r>
              <a:rPr lang="da-DK" altLang="da-DK" sz="1000" b="1"/>
              <a:t>Skift tekstniveau:</a:t>
            </a:r>
          </a:p>
          <a:p>
            <a:pPr algn="r" eaLnBrk="1" hangingPunct="1">
              <a:spcBef>
                <a:spcPct val="50000"/>
              </a:spcBef>
              <a:defRPr/>
            </a:pPr>
            <a:r>
              <a:rPr lang="da-DK" altLang="da-DK" sz="1000"/>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8030358"/>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 id="2147484134" r:id="rId14"/>
  </p:sldLayoutIdLst>
  <p:hf hdr="0" ftr="0" dt="0"/>
  <p:txStyles>
    <p:titleStyle>
      <a:lvl1pPr algn="l" rtl="0" eaLnBrk="0" fontAlgn="base" hangingPunct="0">
        <a:lnSpc>
          <a:spcPts val="4000"/>
        </a:lnSpc>
        <a:spcBef>
          <a:spcPct val="0"/>
        </a:spcBef>
        <a:spcAft>
          <a:spcPct val="0"/>
        </a:spcAft>
        <a:defRPr sz="4000" b="1" kern="1200">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2pPr>
      <a:lvl3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3pPr>
      <a:lvl4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4pPr>
      <a:lvl5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5pPr>
      <a:lvl6pPr marL="457200" algn="l" rtl="0" fontAlgn="base">
        <a:lnSpc>
          <a:spcPts val="4000"/>
        </a:lnSpc>
        <a:spcBef>
          <a:spcPct val="0"/>
        </a:spcBef>
        <a:spcAft>
          <a:spcPct val="0"/>
        </a:spcAft>
        <a:defRPr sz="4000" b="1">
          <a:solidFill>
            <a:srgbClr val="14143C"/>
          </a:solidFill>
          <a:latin typeface="Verdana" panose="020B0604030504040204" pitchFamily="34" charset="0"/>
        </a:defRPr>
      </a:lvl6pPr>
      <a:lvl7pPr marL="914400" algn="l" rtl="0" fontAlgn="base">
        <a:lnSpc>
          <a:spcPts val="4000"/>
        </a:lnSpc>
        <a:spcBef>
          <a:spcPct val="0"/>
        </a:spcBef>
        <a:spcAft>
          <a:spcPct val="0"/>
        </a:spcAft>
        <a:defRPr sz="4000" b="1">
          <a:solidFill>
            <a:srgbClr val="14143C"/>
          </a:solidFill>
          <a:latin typeface="Verdana" panose="020B0604030504040204" pitchFamily="34" charset="0"/>
        </a:defRPr>
      </a:lvl7pPr>
      <a:lvl8pPr marL="1371600" algn="l" rtl="0" fontAlgn="base">
        <a:lnSpc>
          <a:spcPts val="4000"/>
        </a:lnSpc>
        <a:spcBef>
          <a:spcPct val="0"/>
        </a:spcBef>
        <a:spcAft>
          <a:spcPct val="0"/>
        </a:spcAft>
        <a:defRPr sz="4000" b="1">
          <a:solidFill>
            <a:srgbClr val="14143C"/>
          </a:solidFill>
          <a:latin typeface="Verdana" panose="020B0604030504040204" pitchFamily="34" charset="0"/>
        </a:defRPr>
      </a:lvl8pPr>
      <a:lvl9pPr marL="1828800" algn="l" rtl="0" fontAlgn="base">
        <a:lnSpc>
          <a:spcPts val="4000"/>
        </a:lnSpc>
        <a:spcBef>
          <a:spcPct val="0"/>
        </a:spcBef>
        <a:spcAft>
          <a:spcPct val="0"/>
        </a:spcAft>
        <a:defRPr sz="4000" b="1">
          <a:solidFill>
            <a:srgbClr val="14143C"/>
          </a:solidFill>
          <a:latin typeface="Verdana" panose="020B0604030504040204" pitchFamily="34" charset="0"/>
        </a:defRPr>
      </a:lvl9pPr>
    </p:titleStyle>
    <p:bodyStyle>
      <a:lvl1pPr algn="l" rtl="0" eaLnBrk="0" fontAlgn="base" hangingPunct="0">
        <a:lnSpc>
          <a:spcPts val="3700"/>
        </a:lnSpc>
        <a:spcBef>
          <a:spcPct val="100000"/>
        </a:spcBef>
        <a:spcAft>
          <a:spcPct val="0"/>
        </a:spcAft>
        <a:defRPr sz="3400" b="1" u="sng" kern="1200">
          <a:solidFill>
            <a:srgbClr val="14143C"/>
          </a:solidFill>
          <a:latin typeface="+mn-lt"/>
          <a:ea typeface="+mn-ea"/>
          <a:cs typeface="+mn-cs"/>
        </a:defRPr>
      </a:lvl1pPr>
      <a:lvl2pPr marL="1588" algn="l" rtl="0" eaLnBrk="0" fontAlgn="base" hangingPunct="0">
        <a:lnSpc>
          <a:spcPts val="2600"/>
        </a:lnSpc>
        <a:spcBef>
          <a:spcPct val="0"/>
        </a:spcBef>
        <a:spcAft>
          <a:spcPct val="0"/>
        </a:spcAft>
        <a:defRPr sz="2200" kern="1200">
          <a:solidFill>
            <a:schemeClr val="tx1"/>
          </a:solidFill>
          <a:latin typeface="+mj-lt"/>
          <a:ea typeface="+mn-ea"/>
          <a:cs typeface="+mn-cs"/>
        </a:defRPr>
      </a:lvl2pPr>
      <a:lvl3pPr marL="3175" algn="l" rtl="0" eaLnBrk="0" fontAlgn="base" hangingPunct="0">
        <a:lnSpc>
          <a:spcPts val="2200"/>
        </a:lnSpc>
        <a:spcBef>
          <a:spcPct val="0"/>
        </a:spcBef>
        <a:spcAft>
          <a:spcPct val="0"/>
        </a:spcAft>
        <a:defRPr sz="1600" kern="1200">
          <a:solidFill>
            <a:schemeClr val="tx1"/>
          </a:solidFill>
          <a:latin typeface="+mj-lt"/>
          <a:ea typeface="+mn-ea"/>
          <a:cs typeface="+mn-cs"/>
        </a:defRPr>
      </a:lvl3pPr>
      <a:lvl4pPr marL="257175" indent="-252413" algn="l" rtl="0" eaLnBrk="0" fontAlgn="base" hangingPunct="0">
        <a:lnSpc>
          <a:spcPts val="2600"/>
        </a:lnSpc>
        <a:spcBef>
          <a:spcPct val="0"/>
        </a:spcBef>
        <a:spcAft>
          <a:spcPct val="0"/>
        </a:spcAft>
        <a:buChar char="•"/>
        <a:defRPr sz="2200" kern="1200">
          <a:solidFill>
            <a:schemeClr val="tx1"/>
          </a:solidFill>
          <a:latin typeface="+mj-lt"/>
          <a:ea typeface="+mn-ea"/>
          <a:cs typeface="+mn-cs"/>
        </a:defRPr>
      </a:lvl4pPr>
      <a:lvl5pPr marL="549275" indent="-290513" algn="l" rtl="0" eaLnBrk="0" fontAlgn="base" hangingPunct="0">
        <a:lnSpc>
          <a:spcPts val="2000"/>
        </a:lnSpc>
        <a:spcBef>
          <a:spcPct val="0"/>
        </a:spcBef>
        <a:spcAft>
          <a:spcPct val="0"/>
        </a:spcAft>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defRPr/>
            </a:pPr>
            <a:endParaRPr lang="da-DK" altLang="da-DK"/>
          </a:p>
        </p:txBody>
      </p:sp>
      <p:sp>
        <p:nvSpPr>
          <p:cNvPr id="1027"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ltLang="da-DK"/>
              <a:t>Click to edit Master title style</a:t>
            </a:r>
          </a:p>
        </p:txBody>
      </p:sp>
      <p:sp>
        <p:nvSpPr>
          <p:cNvPr id="1028"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
        <p:nvSpPr>
          <p:cNvPr id="2"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b="1" smtClean="0"/>
            </a:lvl1pPr>
          </a:lstStyle>
          <a:p>
            <a:pPr>
              <a:defRPr/>
            </a:pPr>
            <a:endParaRPr lang="da-DK" altLang="da-DK"/>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endParaRPr lang="da-DK" altLang="da-DK"/>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r>
              <a:rPr lang="da-DK" altLang="da-DK"/>
              <a:t>Side </a:t>
            </a:r>
            <a:fld id="{1B981AC1-2D25-4290-82C7-AC8C1828EA53}" type="slidenum">
              <a:rPr lang="da-DK" altLang="da-DK"/>
              <a:pPr>
                <a:defRPr/>
              </a:pPr>
              <a:t>‹nr.›</a:t>
            </a:fld>
            <a:endParaRPr lang="da-DK" altLang="da-DK"/>
          </a:p>
        </p:txBody>
      </p:sp>
      <p:pic>
        <p:nvPicPr>
          <p:cNvPr id="1032" name="Picture 8" descr="logo"/>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8" y="2114550"/>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eaLnBrk="1" hangingPunct="1">
              <a:spcBef>
                <a:spcPct val="50000"/>
              </a:spcBef>
              <a:defRPr/>
            </a:pPr>
            <a:r>
              <a:rPr lang="da-DK" altLang="da-DK" sz="1000" b="1"/>
              <a:t>Skift tekstniveau:</a:t>
            </a:r>
          </a:p>
          <a:p>
            <a:pPr algn="r" eaLnBrk="1" hangingPunct="1">
              <a:spcBef>
                <a:spcPct val="50000"/>
              </a:spcBef>
              <a:defRPr/>
            </a:pPr>
            <a:r>
              <a:rPr lang="da-DK" altLang="da-DK" sz="1000"/>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057167"/>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 id="2147484147" r:id="rId12"/>
    <p:sldLayoutId id="2147484148" r:id="rId13"/>
    <p:sldLayoutId id="2147484149" r:id="rId14"/>
  </p:sldLayoutIdLst>
  <p:hf hdr="0" ftr="0" dt="0"/>
  <p:txStyles>
    <p:titleStyle>
      <a:lvl1pPr algn="l" rtl="0" eaLnBrk="0" fontAlgn="base" hangingPunct="0">
        <a:lnSpc>
          <a:spcPts val="4000"/>
        </a:lnSpc>
        <a:spcBef>
          <a:spcPct val="0"/>
        </a:spcBef>
        <a:spcAft>
          <a:spcPct val="0"/>
        </a:spcAft>
        <a:defRPr sz="4000" b="1" kern="1200">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2pPr>
      <a:lvl3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3pPr>
      <a:lvl4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4pPr>
      <a:lvl5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5pPr>
      <a:lvl6pPr marL="457200" algn="l" rtl="0" fontAlgn="base">
        <a:lnSpc>
          <a:spcPts val="4000"/>
        </a:lnSpc>
        <a:spcBef>
          <a:spcPct val="0"/>
        </a:spcBef>
        <a:spcAft>
          <a:spcPct val="0"/>
        </a:spcAft>
        <a:defRPr sz="4000" b="1">
          <a:solidFill>
            <a:srgbClr val="14143C"/>
          </a:solidFill>
          <a:latin typeface="Verdana" panose="020B0604030504040204" pitchFamily="34" charset="0"/>
        </a:defRPr>
      </a:lvl6pPr>
      <a:lvl7pPr marL="914400" algn="l" rtl="0" fontAlgn="base">
        <a:lnSpc>
          <a:spcPts val="4000"/>
        </a:lnSpc>
        <a:spcBef>
          <a:spcPct val="0"/>
        </a:spcBef>
        <a:spcAft>
          <a:spcPct val="0"/>
        </a:spcAft>
        <a:defRPr sz="4000" b="1">
          <a:solidFill>
            <a:srgbClr val="14143C"/>
          </a:solidFill>
          <a:latin typeface="Verdana" panose="020B0604030504040204" pitchFamily="34" charset="0"/>
        </a:defRPr>
      </a:lvl7pPr>
      <a:lvl8pPr marL="1371600" algn="l" rtl="0" fontAlgn="base">
        <a:lnSpc>
          <a:spcPts val="4000"/>
        </a:lnSpc>
        <a:spcBef>
          <a:spcPct val="0"/>
        </a:spcBef>
        <a:spcAft>
          <a:spcPct val="0"/>
        </a:spcAft>
        <a:defRPr sz="4000" b="1">
          <a:solidFill>
            <a:srgbClr val="14143C"/>
          </a:solidFill>
          <a:latin typeface="Verdana" panose="020B0604030504040204" pitchFamily="34" charset="0"/>
        </a:defRPr>
      </a:lvl8pPr>
      <a:lvl9pPr marL="1828800" algn="l" rtl="0" fontAlgn="base">
        <a:lnSpc>
          <a:spcPts val="4000"/>
        </a:lnSpc>
        <a:spcBef>
          <a:spcPct val="0"/>
        </a:spcBef>
        <a:spcAft>
          <a:spcPct val="0"/>
        </a:spcAft>
        <a:defRPr sz="4000" b="1">
          <a:solidFill>
            <a:srgbClr val="14143C"/>
          </a:solidFill>
          <a:latin typeface="Verdana" panose="020B0604030504040204" pitchFamily="34" charset="0"/>
        </a:defRPr>
      </a:lvl9pPr>
    </p:titleStyle>
    <p:bodyStyle>
      <a:lvl1pPr algn="l" rtl="0" eaLnBrk="0" fontAlgn="base" hangingPunct="0">
        <a:lnSpc>
          <a:spcPts val="3700"/>
        </a:lnSpc>
        <a:spcBef>
          <a:spcPct val="100000"/>
        </a:spcBef>
        <a:spcAft>
          <a:spcPct val="0"/>
        </a:spcAft>
        <a:defRPr sz="3400" b="1" u="sng" kern="1200">
          <a:solidFill>
            <a:srgbClr val="14143C"/>
          </a:solidFill>
          <a:latin typeface="+mn-lt"/>
          <a:ea typeface="+mn-ea"/>
          <a:cs typeface="+mn-cs"/>
        </a:defRPr>
      </a:lvl1pPr>
      <a:lvl2pPr marL="1588" algn="l" rtl="0" eaLnBrk="0" fontAlgn="base" hangingPunct="0">
        <a:lnSpc>
          <a:spcPts val="2600"/>
        </a:lnSpc>
        <a:spcBef>
          <a:spcPct val="0"/>
        </a:spcBef>
        <a:spcAft>
          <a:spcPct val="0"/>
        </a:spcAft>
        <a:defRPr sz="2200" kern="1200">
          <a:solidFill>
            <a:schemeClr val="tx1"/>
          </a:solidFill>
          <a:latin typeface="+mj-lt"/>
          <a:ea typeface="+mn-ea"/>
          <a:cs typeface="+mn-cs"/>
        </a:defRPr>
      </a:lvl2pPr>
      <a:lvl3pPr marL="3175" algn="l" rtl="0" eaLnBrk="0" fontAlgn="base" hangingPunct="0">
        <a:lnSpc>
          <a:spcPts val="2200"/>
        </a:lnSpc>
        <a:spcBef>
          <a:spcPct val="0"/>
        </a:spcBef>
        <a:spcAft>
          <a:spcPct val="0"/>
        </a:spcAft>
        <a:defRPr sz="1600" kern="1200">
          <a:solidFill>
            <a:schemeClr val="tx1"/>
          </a:solidFill>
          <a:latin typeface="+mj-lt"/>
          <a:ea typeface="+mn-ea"/>
          <a:cs typeface="+mn-cs"/>
        </a:defRPr>
      </a:lvl3pPr>
      <a:lvl4pPr marL="257175" indent="-252413" algn="l" rtl="0" eaLnBrk="0" fontAlgn="base" hangingPunct="0">
        <a:lnSpc>
          <a:spcPts val="2600"/>
        </a:lnSpc>
        <a:spcBef>
          <a:spcPct val="0"/>
        </a:spcBef>
        <a:spcAft>
          <a:spcPct val="0"/>
        </a:spcAft>
        <a:buChar char="•"/>
        <a:defRPr sz="2200" kern="1200">
          <a:solidFill>
            <a:schemeClr val="tx1"/>
          </a:solidFill>
          <a:latin typeface="+mj-lt"/>
          <a:ea typeface="+mn-ea"/>
          <a:cs typeface="+mn-cs"/>
        </a:defRPr>
      </a:lvl4pPr>
      <a:lvl5pPr marL="549275" indent="-290513" algn="l" rtl="0" eaLnBrk="0" fontAlgn="base" hangingPunct="0">
        <a:lnSpc>
          <a:spcPts val="2000"/>
        </a:lnSpc>
        <a:spcBef>
          <a:spcPct val="0"/>
        </a:spcBef>
        <a:spcAft>
          <a:spcPct val="0"/>
        </a:spcAft>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a-DK"/>
          </a:p>
        </p:txBody>
      </p:sp>
      <p:sp>
        <p:nvSpPr>
          <p:cNvPr id="1026"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ltLang="da-DK"/>
              <a:t>Klik for at redigere i master</a:t>
            </a:r>
          </a:p>
        </p:txBody>
      </p:sp>
      <p:sp>
        <p:nvSpPr>
          <p:cNvPr id="1027"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a:t>Klik for at redigere i master</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28"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b="1"/>
            </a:lvl1pPr>
          </a:lstStyle>
          <a:p>
            <a:fld id="{450FC471-D3B6-44BC-9376-583B3D338982}" type="datetime3">
              <a:rPr lang="da-DK" altLang="da-DK"/>
              <a:pPr/>
              <a:t>22.05.2018</a:t>
            </a:fld>
            <a:endParaRPr lang="da-DK" altLang="da-DK"/>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r>
              <a:rPr lang="da-DK" altLang="da-DK"/>
              <a:t>Titel - Ændre dato og Titel i Vis &gt; Hoved/Sidefod</a:t>
            </a: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r>
              <a:rPr lang="da-DK" altLang="da-DK"/>
              <a:t>Side </a:t>
            </a:r>
            <a:fld id="{7B262742-3ED2-4FB0-B92C-5DC06D51871A}" type="slidenum">
              <a:rPr lang="da-DK" altLang="da-DK"/>
              <a:pPr/>
              <a:t>‹nr.›</a:t>
            </a:fld>
            <a:endParaRPr lang="da-DK" altLang="da-DK"/>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p:nvSpPr>
        <p:spPr bwMode="auto">
          <a:xfrm>
            <a:off x="-1836738" y="2798763"/>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p>
            <a:pPr algn="r">
              <a:spcBef>
                <a:spcPct val="50000"/>
              </a:spcBef>
            </a:pPr>
            <a:r>
              <a:rPr lang="da-DK" altLang="da-DK" sz="1000" b="1"/>
              <a:t>Skift tekstniveau:</a:t>
            </a:r>
          </a:p>
          <a:p>
            <a:pPr algn="r">
              <a:spcBef>
                <a:spcPct val="50000"/>
              </a:spcBef>
            </a:pPr>
            <a:r>
              <a:rPr lang="da-DK" altLang="da-DK" sz="1000"/>
              <a:t>Ændre på str. og indsæt punktform ved at bruge ”Formindsk/forøg” ikonet i listeniveau</a:t>
            </a:r>
          </a:p>
        </p:txBody>
      </p:sp>
      <p:pic>
        <p:nvPicPr>
          <p:cNvPr id="1037"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794125"/>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343975"/>
      </p:ext>
    </p:extLst>
  </p:cSld>
  <p:clrMap bg1="lt1" tx1="dk1" bg2="lt2" tx2="dk2" accent1="accent1" accent2="accent2" accent3="accent3" accent4="accent4" accent5="accent5" accent6="accent6" hlink="hlink" folHlink="folHlink"/>
  <p:sldLayoutIdLst>
    <p:sldLayoutId id="2147484166" r:id="rId1"/>
    <p:sldLayoutId id="2147484167" r:id="rId2"/>
    <p:sldLayoutId id="2147484168" r:id="rId3"/>
    <p:sldLayoutId id="2147484169" r:id="rId4"/>
    <p:sldLayoutId id="2147484170" r:id="rId5"/>
    <p:sldLayoutId id="2147484171" r:id="rId6"/>
    <p:sldLayoutId id="2147484172" r:id="rId7"/>
    <p:sldLayoutId id="2147484173" r:id="rId8"/>
    <p:sldLayoutId id="2147484174" r:id="rId9"/>
    <p:sldLayoutId id="2147484175" r:id="rId10"/>
    <p:sldLayoutId id="2147484176" r:id="rId11"/>
    <p:sldLayoutId id="2147484177" r:id="rId12"/>
    <p:sldLayoutId id="2147484178" r:id="rId13"/>
    <p:sldLayoutId id="2147484179" r:id="rId14"/>
  </p:sldLayoutIdLst>
  <p:hf hdr="0"/>
  <p:txStyles>
    <p:titleStyle>
      <a:lvl1pPr algn="l" rtl="0" eaLnBrk="1" fontAlgn="base" hangingPunct="1">
        <a:lnSpc>
          <a:spcPts val="4000"/>
        </a:lnSpc>
        <a:spcBef>
          <a:spcPct val="0"/>
        </a:spcBef>
        <a:spcAft>
          <a:spcPct val="0"/>
        </a:spcAft>
        <a:defRPr sz="4000" b="1">
          <a:solidFill>
            <a:srgbClr val="14143C"/>
          </a:solidFill>
          <a:latin typeface="+mj-lt"/>
          <a:ea typeface="+mj-ea"/>
          <a:cs typeface="+mj-cs"/>
        </a:defRPr>
      </a:lvl1pPr>
      <a:lvl2pPr algn="l" rtl="0" eaLnBrk="1" fontAlgn="base" hangingPunct="1">
        <a:lnSpc>
          <a:spcPts val="4000"/>
        </a:lnSpc>
        <a:spcBef>
          <a:spcPct val="0"/>
        </a:spcBef>
        <a:spcAft>
          <a:spcPct val="0"/>
        </a:spcAft>
        <a:defRPr sz="4000" b="1">
          <a:solidFill>
            <a:srgbClr val="14143C"/>
          </a:solidFill>
          <a:latin typeface="Verdana" pitchFamily="34" charset="0"/>
        </a:defRPr>
      </a:lvl2pPr>
      <a:lvl3pPr algn="l" rtl="0" eaLnBrk="1" fontAlgn="base" hangingPunct="1">
        <a:lnSpc>
          <a:spcPts val="4000"/>
        </a:lnSpc>
        <a:spcBef>
          <a:spcPct val="0"/>
        </a:spcBef>
        <a:spcAft>
          <a:spcPct val="0"/>
        </a:spcAft>
        <a:defRPr sz="4000" b="1">
          <a:solidFill>
            <a:srgbClr val="14143C"/>
          </a:solidFill>
          <a:latin typeface="Verdana" pitchFamily="34" charset="0"/>
        </a:defRPr>
      </a:lvl3pPr>
      <a:lvl4pPr algn="l" rtl="0" eaLnBrk="1" fontAlgn="base" hangingPunct="1">
        <a:lnSpc>
          <a:spcPts val="4000"/>
        </a:lnSpc>
        <a:spcBef>
          <a:spcPct val="0"/>
        </a:spcBef>
        <a:spcAft>
          <a:spcPct val="0"/>
        </a:spcAft>
        <a:defRPr sz="4000" b="1">
          <a:solidFill>
            <a:srgbClr val="14143C"/>
          </a:solidFill>
          <a:latin typeface="Verdana" pitchFamily="34" charset="0"/>
        </a:defRPr>
      </a:lvl4pPr>
      <a:lvl5pPr algn="l" rtl="0" eaLnBrk="1" fontAlgn="base" hangingPunct="1">
        <a:lnSpc>
          <a:spcPts val="4000"/>
        </a:lnSpc>
        <a:spcBef>
          <a:spcPct val="0"/>
        </a:spcBef>
        <a:spcAft>
          <a:spcPct val="0"/>
        </a:spcAft>
        <a:defRPr sz="4000" b="1">
          <a:solidFill>
            <a:srgbClr val="14143C"/>
          </a:solidFill>
          <a:latin typeface="Verdana" pitchFamily="34" charset="0"/>
        </a:defRPr>
      </a:lvl5pPr>
      <a:lvl6pPr marL="457200" algn="l" rtl="0" eaLnBrk="1" fontAlgn="base" hangingPunct="1">
        <a:lnSpc>
          <a:spcPts val="4000"/>
        </a:lnSpc>
        <a:spcBef>
          <a:spcPct val="0"/>
        </a:spcBef>
        <a:spcAft>
          <a:spcPct val="0"/>
        </a:spcAft>
        <a:defRPr sz="4000" b="1">
          <a:solidFill>
            <a:srgbClr val="14143C"/>
          </a:solidFill>
          <a:latin typeface="Verdana" pitchFamily="34" charset="0"/>
        </a:defRPr>
      </a:lvl6pPr>
      <a:lvl7pPr marL="914400" algn="l" rtl="0" eaLnBrk="1" fontAlgn="base" hangingPunct="1">
        <a:lnSpc>
          <a:spcPts val="4000"/>
        </a:lnSpc>
        <a:spcBef>
          <a:spcPct val="0"/>
        </a:spcBef>
        <a:spcAft>
          <a:spcPct val="0"/>
        </a:spcAft>
        <a:defRPr sz="4000" b="1">
          <a:solidFill>
            <a:srgbClr val="14143C"/>
          </a:solidFill>
          <a:latin typeface="Verdana" pitchFamily="34" charset="0"/>
        </a:defRPr>
      </a:lvl7pPr>
      <a:lvl8pPr marL="1371600" algn="l" rtl="0" eaLnBrk="1" fontAlgn="base" hangingPunct="1">
        <a:lnSpc>
          <a:spcPts val="4000"/>
        </a:lnSpc>
        <a:spcBef>
          <a:spcPct val="0"/>
        </a:spcBef>
        <a:spcAft>
          <a:spcPct val="0"/>
        </a:spcAft>
        <a:defRPr sz="4000" b="1">
          <a:solidFill>
            <a:srgbClr val="14143C"/>
          </a:solidFill>
          <a:latin typeface="Verdana" pitchFamily="34" charset="0"/>
        </a:defRPr>
      </a:lvl8pPr>
      <a:lvl9pPr marL="1828800" algn="l" rtl="0" eaLnBrk="1" fontAlgn="base" hangingPunct="1">
        <a:lnSpc>
          <a:spcPts val="4000"/>
        </a:lnSpc>
        <a:spcBef>
          <a:spcPct val="0"/>
        </a:spcBef>
        <a:spcAft>
          <a:spcPct val="0"/>
        </a:spcAft>
        <a:defRPr sz="4000" b="1">
          <a:solidFill>
            <a:srgbClr val="14143C"/>
          </a:solidFill>
          <a:latin typeface="Verdana" pitchFamily="34" charset="0"/>
        </a:defRPr>
      </a:lvl9pPr>
    </p:titleStyle>
    <p:bodyStyle>
      <a:lvl1pPr algn="l" rtl="0" eaLnBrk="1" fontAlgn="base" hangingPunct="1">
        <a:lnSpc>
          <a:spcPts val="3700"/>
        </a:lnSpc>
        <a:spcBef>
          <a:spcPct val="100000"/>
        </a:spcBef>
        <a:spcAft>
          <a:spcPct val="0"/>
        </a:spcAft>
        <a:defRPr sz="3000" u="sng">
          <a:solidFill>
            <a:srgbClr val="14143C"/>
          </a:solidFill>
          <a:latin typeface="+mn-lt"/>
          <a:ea typeface="+mn-ea"/>
          <a:cs typeface="+mn-cs"/>
        </a:defRPr>
      </a:lvl1pPr>
      <a:lvl2pPr marL="1588" algn="l" rtl="0" eaLnBrk="1" fontAlgn="base" hangingPunct="1">
        <a:lnSpc>
          <a:spcPts val="2600"/>
        </a:lnSpc>
        <a:spcBef>
          <a:spcPct val="0"/>
        </a:spcBef>
        <a:spcAft>
          <a:spcPct val="0"/>
        </a:spcAft>
        <a:defRPr sz="2200">
          <a:solidFill>
            <a:schemeClr val="tx1"/>
          </a:solidFill>
          <a:latin typeface="+mn-lt"/>
        </a:defRPr>
      </a:lvl2pPr>
      <a:lvl3pPr marL="3175" algn="l" rtl="0" eaLnBrk="1" fontAlgn="base" hangingPunct="1">
        <a:lnSpc>
          <a:spcPts val="2200"/>
        </a:lnSpc>
        <a:spcBef>
          <a:spcPct val="0"/>
        </a:spcBef>
        <a:spcAft>
          <a:spcPct val="0"/>
        </a:spcAft>
        <a:defRPr sz="1600">
          <a:solidFill>
            <a:schemeClr val="tx1"/>
          </a:solidFill>
          <a:latin typeface="+mn-lt"/>
        </a:defRPr>
      </a:lvl3pPr>
      <a:lvl4pPr marL="257175" indent="-252413" algn="l" rtl="0" eaLnBrk="1" fontAlgn="base" hangingPunct="1">
        <a:lnSpc>
          <a:spcPts val="2600"/>
        </a:lnSpc>
        <a:spcBef>
          <a:spcPct val="0"/>
        </a:spcBef>
        <a:spcAft>
          <a:spcPct val="0"/>
        </a:spcAft>
        <a:buBlip>
          <a:blip r:embed="rId18"/>
        </a:buBlip>
        <a:defRPr sz="2200">
          <a:solidFill>
            <a:schemeClr val="tx1"/>
          </a:solidFill>
          <a:latin typeface="+mn-lt"/>
        </a:defRPr>
      </a:lvl4pPr>
      <a:lvl5pPr marL="549275" indent="-290513" algn="l" rtl="0" eaLnBrk="1" fontAlgn="base" hangingPunct="1">
        <a:lnSpc>
          <a:spcPts val="2000"/>
        </a:lnSpc>
        <a:spcBef>
          <a:spcPct val="0"/>
        </a:spcBef>
        <a:spcAft>
          <a:spcPct val="0"/>
        </a:spcAft>
        <a:buBlip>
          <a:blip r:embed="rId18"/>
        </a:buBlip>
        <a:defRPr sz="1600">
          <a:solidFill>
            <a:schemeClr val="tx1"/>
          </a:solidFill>
          <a:latin typeface="+mn-lt"/>
        </a:defRPr>
      </a:lvl5pPr>
      <a:lvl6pPr marL="1006475" indent="-290513" algn="l" rtl="0" eaLnBrk="1" fontAlgn="base" hangingPunct="1">
        <a:lnSpc>
          <a:spcPts val="2000"/>
        </a:lnSpc>
        <a:spcBef>
          <a:spcPct val="0"/>
        </a:spcBef>
        <a:spcAft>
          <a:spcPct val="0"/>
        </a:spcAft>
        <a:buBlip>
          <a:blip r:embed="rId18"/>
        </a:buBlip>
        <a:defRPr sz="1600">
          <a:solidFill>
            <a:schemeClr val="tx1"/>
          </a:solidFill>
          <a:latin typeface="+mn-lt"/>
        </a:defRPr>
      </a:lvl6pPr>
      <a:lvl7pPr marL="1463675" indent="-290513" algn="l" rtl="0" eaLnBrk="1" fontAlgn="base" hangingPunct="1">
        <a:lnSpc>
          <a:spcPts val="2000"/>
        </a:lnSpc>
        <a:spcBef>
          <a:spcPct val="0"/>
        </a:spcBef>
        <a:spcAft>
          <a:spcPct val="0"/>
        </a:spcAft>
        <a:buBlip>
          <a:blip r:embed="rId18"/>
        </a:buBlip>
        <a:defRPr sz="1600">
          <a:solidFill>
            <a:schemeClr val="tx1"/>
          </a:solidFill>
          <a:latin typeface="+mn-lt"/>
        </a:defRPr>
      </a:lvl7pPr>
      <a:lvl8pPr marL="1920875" indent="-290513" algn="l" rtl="0" eaLnBrk="1" fontAlgn="base" hangingPunct="1">
        <a:lnSpc>
          <a:spcPts val="2000"/>
        </a:lnSpc>
        <a:spcBef>
          <a:spcPct val="0"/>
        </a:spcBef>
        <a:spcAft>
          <a:spcPct val="0"/>
        </a:spcAft>
        <a:buBlip>
          <a:blip r:embed="rId18"/>
        </a:buBlip>
        <a:defRPr sz="1600">
          <a:solidFill>
            <a:schemeClr val="tx1"/>
          </a:solidFill>
          <a:latin typeface="+mn-lt"/>
        </a:defRPr>
      </a:lvl8pPr>
      <a:lvl9pPr marL="2378075" indent="-290513" algn="l" rtl="0" eaLnBrk="1" fontAlgn="base" hangingPunct="1">
        <a:lnSpc>
          <a:spcPts val="2000"/>
        </a:lnSpc>
        <a:spcBef>
          <a:spcPct val="0"/>
        </a:spcBef>
        <a:spcAft>
          <a:spcPct val="0"/>
        </a:spcAft>
        <a:buBlip>
          <a:blip r:embed="rId18"/>
        </a:buBlip>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a:extLst>
              <a:ext uri="{FF2B5EF4-FFF2-40B4-BE49-F238E27FC236}">
                <a16:creationId xmlns:a16="http://schemas.microsoft.com/office/drawing/2014/main" id="{8A7ACBFE-75A3-4B27-A1D9-A747364EB8AA}"/>
              </a:ext>
            </a:extLst>
          </p:cNvPr>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defRPr/>
            </a:pPr>
            <a:endParaRPr lang="da-DK" altLang="da-DK"/>
          </a:p>
        </p:txBody>
      </p:sp>
      <p:sp>
        <p:nvSpPr>
          <p:cNvPr id="1027" name="Rectangle 2">
            <a:extLst>
              <a:ext uri="{FF2B5EF4-FFF2-40B4-BE49-F238E27FC236}">
                <a16:creationId xmlns:a16="http://schemas.microsoft.com/office/drawing/2014/main" id="{19D6BF48-E214-437D-89D2-1D1C75391E3B}"/>
              </a:ext>
            </a:extLst>
          </p:cNvPr>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ltLang="da-DK"/>
              <a:t>Click to edit Master title style</a:t>
            </a:r>
          </a:p>
        </p:txBody>
      </p:sp>
      <p:sp>
        <p:nvSpPr>
          <p:cNvPr id="1028" name="Rectangle 3">
            <a:extLst>
              <a:ext uri="{FF2B5EF4-FFF2-40B4-BE49-F238E27FC236}">
                <a16:creationId xmlns:a16="http://schemas.microsoft.com/office/drawing/2014/main" id="{F81FBF4A-EEB7-479E-BEC1-94A3907D8230}"/>
              </a:ext>
            </a:extLst>
          </p:cNvPr>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
        <p:nvSpPr>
          <p:cNvPr id="2" name="Rectangle 4">
            <a:extLst>
              <a:ext uri="{FF2B5EF4-FFF2-40B4-BE49-F238E27FC236}">
                <a16:creationId xmlns:a16="http://schemas.microsoft.com/office/drawing/2014/main" id="{EC3463E3-C865-4601-B76B-02A49A232745}"/>
              </a:ext>
            </a:extLst>
          </p:cNvPr>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b="1"/>
            </a:lvl1pPr>
          </a:lstStyle>
          <a:p>
            <a:pPr>
              <a:defRPr/>
            </a:pPr>
            <a:fld id="{831C66C6-0C88-4C16-AFFD-537BA2AD9E1E}" type="datetime3">
              <a:rPr lang="da-DK" altLang="da-DK"/>
              <a:pPr>
                <a:defRPr/>
              </a:pPr>
              <a:t>22.05.2018</a:t>
            </a:fld>
            <a:endParaRPr lang="da-DK" altLang="da-DK"/>
          </a:p>
        </p:txBody>
      </p:sp>
      <p:sp>
        <p:nvSpPr>
          <p:cNvPr id="1029" name="Rectangle 5">
            <a:extLst>
              <a:ext uri="{FF2B5EF4-FFF2-40B4-BE49-F238E27FC236}">
                <a16:creationId xmlns:a16="http://schemas.microsoft.com/office/drawing/2014/main" id="{347F614F-E247-406F-A75C-7B5B4E56F0DF}"/>
              </a:ext>
            </a:extLst>
          </p:cNvPr>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r>
              <a:rPr lang="da-DK" altLang="da-DK"/>
              <a:t>Titel - Ændre dato og Titel i Indsæt &gt; Hoved/Sidefod</a:t>
            </a:r>
          </a:p>
        </p:txBody>
      </p:sp>
      <p:sp>
        <p:nvSpPr>
          <p:cNvPr id="1030" name="Rectangle 6">
            <a:extLst>
              <a:ext uri="{FF2B5EF4-FFF2-40B4-BE49-F238E27FC236}">
                <a16:creationId xmlns:a16="http://schemas.microsoft.com/office/drawing/2014/main" id="{D09B73EE-CCD5-4309-9D63-CB3B7FB9ACA6}"/>
              </a:ext>
            </a:extLst>
          </p:cNvPr>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r>
              <a:rPr lang="da-DK" altLang="da-DK"/>
              <a:t>Side </a:t>
            </a:r>
            <a:fld id="{6F506008-3D90-42E2-AB30-D102B73F4769}" type="slidenum">
              <a:rPr lang="da-DK" altLang="da-DK"/>
              <a:pPr>
                <a:defRPr/>
              </a:pPr>
              <a:t>‹nr.›</a:t>
            </a:fld>
            <a:endParaRPr lang="da-DK" altLang="da-DK"/>
          </a:p>
        </p:txBody>
      </p:sp>
      <p:pic>
        <p:nvPicPr>
          <p:cNvPr id="1032" name="Picture 8" descr="logo">
            <a:extLst>
              <a:ext uri="{FF2B5EF4-FFF2-40B4-BE49-F238E27FC236}">
                <a16:creationId xmlns:a16="http://schemas.microsoft.com/office/drawing/2014/main" id="{72FD330D-0290-4815-9BA8-FFD0EFAB17CE}"/>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a:extLst>
              <a:ext uri="{FF2B5EF4-FFF2-40B4-BE49-F238E27FC236}">
                <a16:creationId xmlns:a16="http://schemas.microsoft.com/office/drawing/2014/main" id="{1585B293-56CF-481D-BCDE-A98E375EF438}"/>
              </a:ext>
            </a:extLst>
          </p:cNvPr>
          <p:cNvSpPr txBox="1">
            <a:spLocks noChangeArrowheads="1"/>
          </p:cNvSpPr>
          <p:nvPr/>
        </p:nvSpPr>
        <p:spPr bwMode="auto">
          <a:xfrm>
            <a:off x="-1836738" y="2114550"/>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eaLnBrk="1" hangingPunct="1">
              <a:spcBef>
                <a:spcPct val="50000"/>
              </a:spcBef>
              <a:defRPr/>
            </a:pPr>
            <a:r>
              <a:rPr lang="da-DK" altLang="da-DK" sz="1000" b="1"/>
              <a:t>Skift tekstniveau:</a:t>
            </a:r>
          </a:p>
          <a:p>
            <a:pPr algn="r" eaLnBrk="1" hangingPunct="1">
              <a:spcBef>
                <a:spcPct val="50000"/>
              </a:spcBef>
              <a:defRPr/>
            </a:pPr>
            <a:r>
              <a:rPr lang="da-DK" altLang="da-DK" sz="1000"/>
              <a:t>Ændre på str. og indsæt punktform ved at bruge ”Formindsk/forøg” ikonet i listeniveau</a:t>
            </a:r>
          </a:p>
        </p:txBody>
      </p:sp>
      <p:pic>
        <p:nvPicPr>
          <p:cNvPr id="1034" name="Picture 13">
            <a:extLst>
              <a:ext uri="{FF2B5EF4-FFF2-40B4-BE49-F238E27FC236}">
                <a16:creationId xmlns:a16="http://schemas.microsoft.com/office/drawing/2014/main" id="{6D7FEACB-EC16-4D6A-A886-04E2523E09A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8657865"/>
      </p:ext>
    </p:extLst>
  </p:cSld>
  <p:clrMap bg1="lt1" tx1="dk1" bg2="lt2" tx2="dk2" accent1="accent1" accent2="accent2" accent3="accent3" accent4="accent4" accent5="accent5" accent6="accent6" hlink="hlink" folHlink="folHlink"/>
  <p:sldLayoutIdLst>
    <p:sldLayoutId id="2147484181" r:id="rId1"/>
    <p:sldLayoutId id="2147484182" r:id="rId2"/>
    <p:sldLayoutId id="2147484183" r:id="rId3"/>
    <p:sldLayoutId id="2147484184" r:id="rId4"/>
    <p:sldLayoutId id="2147484185" r:id="rId5"/>
    <p:sldLayoutId id="2147484186" r:id="rId6"/>
    <p:sldLayoutId id="2147484187" r:id="rId7"/>
    <p:sldLayoutId id="2147484188" r:id="rId8"/>
    <p:sldLayoutId id="2147484189" r:id="rId9"/>
    <p:sldLayoutId id="2147484190" r:id="rId10"/>
    <p:sldLayoutId id="2147484191" r:id="rId11"/>
    <p:sldLayoutId id="2147484192" r:id="rId12"/>
    <p:sldLayoutId id="2147484193" r:id="rId13"/>
    <p:sldLayoutId id="2147484194" r:id="rId14"/>
  </p:sldLayoutIdLst>
  <p:hf hdr="0"/>
  <p:txStyles>
    <p:titleStyle>
      <a:lvl1pPr algn="l" rtl="0" eaLnBrk="0" fontAlgn="base" hangingPunct="0">
        <a:lnSpc>
          <a:spcPts val="4000"/>
        </a:lnSpc>
        <a:spcBef>
          <a:spcPct val="0"/>
        </a:spcBef>
        <a:spcAft>
          <a:spcPct val="0"/>
        </a:spcAft>
        <a:defRPr sz="4000" b="1" kern="1200">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2pPr>
      <a:lvl3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3pPr>
      <a:lvl4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4pPr>
      <a:lvl5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5pPr>
      <a:lvl6pPr marL="457200" algn="l" rtl="0" fontAlgn="base">
        <a:lnSpc>
          <a:spcPts val="4000"/>
        </a:lnSpc>
        <a:spcBef>
          <a:spcPct val="0"/>
        </a:spcBef>
        <a:spcAft>
          <a:spcPct val="0"/>
        </a:spcAft>
        <a:defRPr sz="4000" b="1">
          <a:solidFill>
            <a:srgbClr val="14143C"/>
          </a:solidFill>
          <a:latin typeface="Verdana" panose="020B0604030504040204" pitchFamily="34" charset="0"/>
        </a:defRPr>
      </a:lvl6pPr>
      <a:lvl7pPr marL="914400" algn="l" rtl="0" fontAlgn="base">
        <a:lnSpc>
          <a:spcPts val="4000"/>
        </a:lnSpc>
        <a:spcBef>
          <a:spcPct val="0"/>
        </a:spcBef>
        <a:spcAft>
          <a:spcPct val="0"/>
        </a:spcAft>
        <a:defRPr sz="4000" b="1">
          <a:solidFill>
            <a:srgbClr val="14143C"/>
          </a:solidFill>
          <a:latin typeface="Verdana" panose="020B0604030504040204" pitchFamily="34" charset="0"/>
        </a:defRPr>
      </a:lvl7pPr>
      <a:lvl8pPr marL="1371600" algn="l" rtl="0" fontAlgn="base">
        <a:lnSpc>
          <a:spcPts val="4000"/>
        </a:lnSpc>
        <a:spcBef>
          <a:spcPct val="0"/>
        </a:spcBef>
        <a:spcAft>
          <a:spcPct val="0"/>
        </a:spcAft>
        <a:defRPr sz="4000" b="1">
          <a:solidFill>
            <a:srgbClr val="14143C"/>
          </a:solidFill>
          <a:latin typeface="Verdana" panose="020B0604030504040204" pitchFamily="34" charset="0"/>
        </a:defRPr>
      </a:lvl8pPr>
      <a:lvl9pPr marL="1828800" algn="l" rtl="0" fontAlgn="base">
        <a:lnSpc>
          <a:spcPts val="4000"/>
        </a:lnSpc>
        <a:spcBef>
          <a:spcPct val="0"/>
        </a:spcBef>
        <a:spcAft>
          <a:spcPct val="0"/>
        </a:spcAft>
        <a:defRPr sz="4000" b="1">
          <a:solidFill>
            <a:srgbClr val="14143C"/>
          </a:solidFill>
          <a:latin typeface="Verdana" panose="020B0604030504040204" pitchFamily="34" charset="0"/>
        </a:defRPr>
      </a:lvl9pPr>
    </p:titleStyle>
    <p:bodyStyle>
      <a:lvl1pPr algn="l" rtl="0" eaLnBrk="0" fontAlgn="base" hangingPunct="0">
        <a:lnSpc>
          <a:spcPts val="3700"/>
        </a:lnSpc>
        <a:spcBef>
          <a:spcPct val="100000"/>
        </a:spcBef>
        <a:spcAft>
          <a:spcPct val="0"/>
        </a:spcAft>
        <a:defRPr sz="3400" b="1" u="sng" kern="1200">
          <a:solidFill>
            <a:srgbClr val="14143C"/>
          </a:solidFill>
          <a:latin typeface="+mn-lt"/>
          <a:ea typeface="+mn-ea"/>
          <a:cs typeface="+mn-cs"/>
        </a:defRPr>
      </a:lvl1pPr>
      <a:lvl2pPr marL="1588" algn="l" rtl="0" eaLnBrk="0" fontAlgn="base" hangingPunct="0">
        <a:lnSpc>
          <a:spcPts val="2600"/>
        </a:lnSpc>
        <a:spcBef>
          <a:spcPct val="0"/>
        </a:spcBef>
        <a:spcAft>
          <a:spcPct val="0"/>
        </a:spcAft>
        <a:defRPr sz="2200" kern="1200">
          <a:solidFill>
            <a:schemeClr val="tx1"/>
          </a:solidFill>
          <a:latin typeface="+mj-lt"/>
          <a:ea typeface="+mn-ea"/>
          <a:cs typeface="+mn-cs"/>
        </a:defRPr>
      </a:lvl2pPr>
      <a:lvl3pPr marL="3175" algn="l" rtl="0" eaLnBrk="0" fontAlgn="base" hangingPunct="0">
        <a:lnSpc>
          <a:spcPts val="2200"/>
        </a:lnSpc>
        <a:spcBef>
          <a:spcPct val="0"/>
        </a:spcBef>
        <a:spcAft>
          <a:spcPct val="0"/>
        </a:spcAft>
        <a:defRPr sz="1600" kern="1200">
          <a:solidFill>
            <a:schemeClr val="tx1"/>
          </a:solidFill>
          <a:latin typeface="+mj-lt"/>
          <a:ea typeface="+mn-ea"/>
          <a:cs typeface="+mn-cs"/>
        </a:defRPr>
      </a:lvl3pPr>
      <a:lvl4pPr marL="257175" indent="-252413" algn="l" rtl="0" eaLnBrk="0" fontAlgn="base" hangingPunct="0">
        <a:lnSpc>
          <a:spcPts val="2600"/>
        </a:lnSpc>
        <a:spcBef>
          <a:spcPct val="0"/>
        </a:spcBef>
        <a:spcAft>
          <a:spcPct val="0"/>
        </a:spcAft>
        <a:buChar char="•"/>
        <a:defRPr sz="2200" kern="1200">
          <a:solidFill>
            <a:schemeClr val="tx1"/>
          </a:solidFill>
          <a:latin typeface="+mj-lt"/>
          <a:ea typeface="+mn-ea"/>
          <a:cs typeface="+mn-cs"/>
        </a:defRPr>
      </a:lvl4pPr>
      <a:lvl5pPr marL="549275" indent="-290513" algn="l" rtl="0" eaLnBrk="0" fontAlgn="base" hangingPunct="0">
        <a:lnSpc>
          <a:spcPts val="2000"/>
        </a:lnSpc>
        <a:spcBef>
          <a:spcPct val="0"/>
        </a:spcBef>
        <a:spcAft>
          <a:spcPct val="0"/>
        </a:spcAft>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a:extLst>
              <a:ext uri="{FF2B5EF4-FFF2-40B4-BE49-F238E27FC236}">
                <a16:creationId xmlns:a16="http://schemas.microsoft.com/office/drawing/2014/main" id="{38A87C36-51C2-4B8A-877C-3A48BA84DE9D}"/>
              </a:ext>
            </a:extLst>
          </p:cNvPr>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eaLnBrk="1" hangingPunct="1">
              <a:defRPr/>
            </a:pPr>
            <a:endParaRPr lang="da-DK" altLang="da-DK"/>
          </a:p>
        </p:txBody>
      </p:sp>
      <p:sp>
        <p:nvSpPr>
          <p:cNvPr id="1027" name="Rectangle 2">
            <a:extLst>
              <a:ext uri="{FF2B5EF4-FFF2-40B4-BE49-F238E27FC236}">
                <a16:creationId xmlns:a16="http://schemas.microsoft.com/office/drawing/2014/main" id="{1946B137-13A2-4606-9531-EA7A9C1BF163}"/>
              </a:ext>
            </a:extLst>
          </p:cNvPr>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ltLang="da-DK"/>
              <a:t>Click to edit Master title style</a:t>
            </a:r>
          </a:p>
        </p:txBody>
      </p:sp>
      <p:sp>
        <p:nvSpPr>
          <p:cNvPr id="1028" name="Rectangle 3">
            <a:extLst>
              <a:ext uri="{FF2B5EF4-FFF2-40B4-BE49-F238E27FC236}">
                <a16:creationId xmlns:a16="http://schemas.microsoft.com/office/drawing/2014/main" id="{F3981639-36EC-4CFE-B950-E96355BFF00A}"/>
              </a:ext>
            </a:extLst>
          </p:cNvPr>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
        <p:nvSpPr>
          <p:cNvPr id="2" name="Rectangle 4">
            <a:extLst>
              <a:ext uri="{FF2B5EF4-FFF2-40B4-BE49-F238E27FC236}">
                <a16:creationId xmlns:a16="http://schemas.microsoft.com/office/drawing/2014/main" id="{D32CB924-4375-45BC-9135-A9F3D1E20493}"/>
              </a:ext>
            </a:extLst>
          </p:cNvPr>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b="1"/>
            </a:lvl1pPr>
          </a:lstStyle>
          <a:p>
            <a:pPr>
              <a:defRPr/>
            </a:pPr>
            <a:fld id="{39C86896-A569-435F-97A7-CA6A77454AD9}" type="datetime3">
              <a:rPr lang="da-DK" altLang="da-DK"/>
              <a:pPr>
                <a:defRPr/>
              </a:pPr>
              <a:t>22.05.2018</a:t>
            </a:fld>
            <a:endParaRPr lang="da-DK" altLang="da-DK"/>
          </a:p>
        </p:txBody>
      </p:sp>
      <p:sp>
        <p:nvSpPr>
          <p:cNvPr id="1029" name="Rectangle 5">
            <a:extLst>
              <a:ext uri="{FF2B5EF4-FFF2-40B4-BE49-F238E27FC236}">
                <a16:creationId xmlns:a16="http://schemas.microsoft.com/office/drawing/2014/main" id="{DB0CFD86-3775-42CC-8A37-A9F7D9DF6BE5}"/>
              </a:ext>
            </a:extLst>
          </p:cNvPr>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r>
              <a:rPr lang="da-DK" altLang="da-DK"/>
              <a:t>Titel - Ændre dato og Titel i Indsæt &gt; Hoved/Sidefod</a:t>
            </a:r>
          </a:p>
        </p:txBody>
      </p:sp>
      <p:sp>
        <p:nvSpPr>
          <p:cNvPr id="1030" name="Rectangle 6">
            <a:extLst>
              <a:ext uri="{FF2B5EF4-FFF2-40B4-BE49-F238E27FC236}">
                <a16:creationId xmlns:a16="http://schemas.microsoft.com/office/drawing/2014/main" id="{478A32D3-8813-4E7F-AF3C-009AB3F109CE}"/>
              </a:ext>
            </a:extLst>
          </p:cNvPr>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r>
              <a:rPr lang="da-DK" altLang="da-DK"/>
              <a:t>Side </a:t>
            </a:r>
            <a:fld id="{374BA559-9850-42D3-A769-0605CECEDC18}" type="slidenum">
              <a:rPr lang="da-DK" altLang="da-DK"/>
              <a:pPr>
                <a:defRPr/>
              </a:pPr>
              <a:t>‹nr.›</a:t>
            </a:fld>
            <a:endParaRPr lang="da-DK" altLang="da-DK"/>
          </a:p>
        </p:txBody>
      </p:sp>
      <p:pic>
        <p:nvPicPr>
          <p:cNvPr id="1032" name="Picture 8" descr="logo">
            <a:extLst>
              <a:ext uri="{FF2B5EF4-FFF2-40B4-BE49-F238E27FC236}">
                <a16:creationId xmlns:a16="http://schemas.microsoft.com/office/drawing/2014/main" id="{5E14A482-9E97-43A3-B288-B7AE9CFB8137}"/>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a:extLst>
              <a:ext uri="{FF2B5EF4-FFF2-40B4-BE49-F238E27FC236}">
                <a16:creationId xmlns:a16="http://schemas.microsoft.com/office/drawing/2014/main" id="{0B889879-6B8D-4785-93A6-BB45D990ABA0}"/>
              </a:ext>
            </a:extLst>
          </p:cNvPr>
          <p:cNvSpPr txBox="1">
            <a:spLocks noChangeArrowheads="1"/>
          </p:cNvSpPr>
          <p:nvPr/>
        </p:nvSpPr>
        <p:spPr bwMode="auto">
          <a:xfrm>
            <a:off x="-1836738" y="2114550"/>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algn="r" eaLnBrk="1" hangingPunct="1">
              <a:spcBef>
                <a:spcPct val="50000"/>
              </a:spcBef>
              <a:defRPr/>
            </a:pPr>
            <a:r>
              <a:rPr lang="da-DK" altLang="da-DK" sz="1000" b="1"/>
              <a:t>Skift tekstniveau:</a:t>
            </a:r>
          </a:p>
          <a:p>
            <a:pPr algn="r" eaLnBrk="1" hangingPunct="1">
              <a:spcBef>
                <a:spcPct val="50000"/>
              </a:spcBef>
              <a:defRPr/>
            </a:pPr>
            <a:r>
              <a:rPr lang="da-DK" altLang="da-DK" sz="1000"/>
              <a:t>Ændre på str. og indsæt punktform ved at bruge ”Formindsk/forøg” ikonet i listeniveau</a:t>
            </a:r>
          </a:p>
        </p:txBody>
      </p:sp>
      <p:pic>
        <p:nvPicPr>
          <p:cNvPr id="1034" name="Picture 13">
            <a:extLst>
              <a:ext uri="{FF2B5EF4-FFF2-40B4-BE49-F238E27FC236}">
                <a16:creationId xmlns:a16="http://schemas.microsoft.com/office/drawing/2014/main" id="{92B40CEE-3B81-4914-B506-1FDF7DCCFD0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605312"/>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7" r:id="rId12"/>
    <p:sldLayoutId id="2147484208" r:id="rId13"/>
    <p:sldLayoutId id="2147484209" r:id="rId14"/>
  </p:sldLayoutIdLst>
  <p:hf hdr="0"/>
  <p:txStyles>
    <p:titleStyle>
      <a:lvl1pPr algn="l" rtl="0" eaLnBrk="0" fontAlgn="base" hangingPunct="0">
        <a:lnSpc>
          <a:spcPts val="4000"/>
        </a:lnSpc>
        <a:spcBef>
          <a:spcPct val="0"/>
        </a:spcBef>
        <a:spcAft>
          <a:spcPct val="0"/>
        </a:spcAft>
        <a:defRPr sz="4000" b="1" kern="1200">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2pPr>
      <a:lvl3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3pPr>
      <a:lvl4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4pPr>
      <a:lvl5pPr algn="l" rtl="0" eaLnBrk="0" fontAlgn="base" hangingPunct="0">
        <a:lnSpc>
          <a:spcPts val="4000"/>
        </a:lnSpc>
        <a:spcBef>
          <a:spcPct val="0"/>
        </a:spcBef>
        <a:spcAft>
          <a:spcPct val="0"/>
        </a:spcAft>
        <a:defRPr sz="4000" b="1">
          <a:solidFill>
            <a:srgbClr val="14143C"/>
          </a:solidFill>
          <a:latin typeface="Verdana" panose="020B0604030504040204" pitchFamily="34" charset="0"/>
        </a:defRPr>
      </a:lvl5pPr>
      <a:lvl6pPr marL="457200" algn="l" rtl="0" fontAlgn="base">
        <a:lnSpc>
          <a:spcPts val="4000"/>
        </a:lnSpc>
        <a:spcBef>
          <a:spcPct val="0"/>
        </a:spcBef>
        <a:spcAft>
          <a:spcPct val="0"/>
        </a:spcAft>
        <a:defRPr sz="4000" b="1">
          <a:solidFill>
            <a:srgbClr val="14143C"/>
          </a:solidFill>
          <a:latin typeface="Verdana" panose="020B0604030504040204" pitchFamily="34" charset="0"/>
        </a:defRPr>
      </a:lvl6pPr>
      <a:lvl7pPr marL="914400" algn="l" rtl="0" fontAlgn="base">
        <a:lnSpc>
          <a:spcPts val="4000"/>
        </a:lnSpc>
        <a:spcBef>
          <a:spcPct val="0"/>
        </a:spcBef>
        <a:spcAft>
          <a:spcPct val="0"/>
        </a:spcAft>
        <a:defRPr sz="4000" b="1">
          <a:solidFill>
            <a:srgbClr val="14143C"/>
          </a:solidFill>
          <a:latin typeface="Verdana" panose="020B0604030504040204" pitchFamily="34" charset="0"/>
        </a:defRPr>
      </a:lvl7pPr>
      <a:lvl8pPr marL="1371600" algn="l" rtl="0" fontAlgn="base">
        <a:lnSpc>
          <a:spcPts val="4000"/>
        </a:lnSpc>
        <a:spcBef>
          <a:spcPct val="0"/>
        </a:spcBef>
        <a:spcAft>
          <a:spcPct val="0"/>
        </a:spcAft>
        <a:defRPr sz="4000" b="1">
          <a:solidFill>
            <a:srgbClr val="14143C"/>
          </a:solidFill>
          <a:latin typeface="Verdana" panose="020B0604030504040204" pitchFamily="34" charset="0"/>
        </a:defRPr>
      </a:lvl8pPr>
      <a:lvl9pPr marL="1828800" algn="l" rtl="0" fontAlgn="base">
        <a:lnSpc>
          <a:spcPts val="4000"/>
        </a:lnSpc>
        <a:spcBef>
          <a:spcPct val="0"/>
        </a:spcBef>
        <a:spcAft>
          <a:spcPct val="0"/>
        </a:spcAft>
        <a:defRPr sz="4000" b="1">
          <a:solidFill>
            <a:srgbClr val="14143C"/>
          </a:solidFill>
          <a:latin typeface="Verdana" panose="020B0604030504040204" pitchFamily="34" charset="0"/>
        </a:defRPr>
      </a:lvl9pPr>
    </p:titleStyle>
    <p:bodyStyle>
      <a:lvl1pPr algn="l" rtl="0" eaLnBrk="0" fontAlgn="base" hangingPunct="0">
        <a:lnSpc>
          <a:spcPts val="3700"/>
        </a:lnSpc>
        <a:spcBef>
          <a:spcPct val="100000"/>
        </a:spcBef>
        <a:spcAft>
          <a:spcPct val="0"/>
        </a:spcAft>
        <a:defRPr sz="3400" b="1" u="sng" kern="1200">
          <a:solidFill>
            <a:srgbClr val="14143C"/>
          </a:solidFill>
          <a:latin typeface="+mn-lt"/>
          <a:ea typeface="+mn-ea"/>
          <a:cs typeface="+mn-cs"/>
        </a:defRPr>
      </a:lvl1pPr>
      <a:lvl2pPr marL="1588" algn="l" rtl="0" eaLnBrk="0" fontAlgn="base" hangingPunct="0">
        <a:lnSpc>
          <a:spcPts val="2600"/>
        </a:lnSpc>
        <a:spcBef>
          <a:spcPct val="0"/>
        </a:spcBef>
        <a:spcAft>
          <a:spcPct val="0"/>
        </a:spcAft>
        <a:defRPr sz="2200" kern="1200">
          <a:solidFill>
            <a:schemeClr val="tx1"/>
          </a:solidFill>
          <a:latin typeface="+mj-lt"/>
          <a:ea typeface="+mn-ea"/>
          <a:cs typeface="+mn-cs"/>
        </a:defRPr>
      </a:lvl2pPr>
      <a:lvl3pPr marL="3175" algn="l" rtl="0" eaLnBrk="0" fontAlgn="base" hangingPunct="0">
        <a:lnSpc>
          <a:spcPts val="2200"/>
        </a:lnSpc>
        <a:spcBef>
          <a:spcPct val="0"/>
        </a:spcBef>
        <a:spcAft>
          <a:spcPct val="0"/>
        </a:spcAft>
        <a:defRPr sz="1600" kern="1200">
          <a:solidFill>
            <a:schemeClr val="tx1"/>
          </a:solidFill>
          <a:latin typeface="+mj-lt"/>
          <a:ea typeface="+mn-ea"/>
          <a:cs typeface="+mn-cs"/>
        </a:defRPr>
      </a:lvl3pPr>
      <a:lvl4pPr marL="257175" indent="-252413" algn="l" rtl="0" eaLnBrk="0" fontAlgn="base" hangingPunct="0">
        <a:lnSpc>
          <a:spcPts val="2600"/>
        </a:lnSpc>
        <a:spcBef>
          <a:spcPct val="0"/>
        </a:spcBef>
        <a:spcAft>
          <a:spcPct val="0"/>
        </a:spcAft>
        <a:buChar char="•"/>
        <a:defRPr sz="2200" kern="1200">
          <a:solidFill>
            <a:schemeClr val="tx1"/>
          </a:solidFill>
          <a:latin typeface="+mj-lt"/>
          <a:ea typeface="+mn-ea"/>
          <a:cs typeface="+mn-cs"/>
        </a:defRPr>
      </a:lvl4pPr>
      <a:lvl5pPr marL="549275" indent="-290513" algn="l" rtl="0" eaLnBrk="0" fontAlgn="base" hangingPunct="0">
        <a:lnSpc>
          <a:spcPts val="2000"/>
        </a:lnSpc>
        <a:spcBef>
          <a:spcPct val="0"/>
        </a:spcBef>
        <a:spcAft>
          <a:spcPct val="0"/>
        </a:spcAft>
        <a:buChar char="•"/>
        <a:defRPr sz="16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1" hangingPunct="1">
              <a:defRPr/>
            </a:pPr>
            <a:endParaRPr lang="da-DK" altLang="da-DK">
              <a:solidFill>
                <a:srgbClr val="000000"/>
              </a:solidFill>
            </a:endParaRPr>
          </a:p>
        </p:txBody>
      </p:sp>
      <p:sp>
        <p:nvSpPr>
          <p:cNvPr id="1027"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ltLang="da-DK"/>
              <a:t>Click to edit Master title style</a:t>
            </a:r>
          </a:p>
        </p:txBody>
      </p:sp>
      <p:sp>
        <p:nvSpPr>
          <p:cNvPr id="1028"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a:t>Click to edit Master text styles</a:t>
            </a:r>
          </a:p>
          <a:p>
            <a:pPr lvl="1"/>
            <a:r>
              <a:rPr lang="da-DK" altLang="da-DK"/>
              <a:t>Second level</a:t>
            </a:r>
          </a:p>
          <a:p>
            <a:pPr lvl="2"/>
            <a:r>
              <a:rPr lang="da-DK" altLang="da-DK"/>
              <a:t>Third level</a:t>
            </a:r>
          </a:p>
          <a:p>
            <a:pPr lvl="3"/>
            <a:r>
              <a:rPr lang="da-DK" altLang="da-DK"/>
              <a:t>Fourth level</a:t>
            </a:r>
          </a:p>
          <a:p>
            <a:pPr lvl="4"/>
            <a:r>
              <a:rPr lang="da-DK" altLang="da-DK"/>
              <a:t>Fifth level</a:t>
            </a:r>
          </a:p>
        </p:txBody>
      </p:sp>
      <p:sp>
        <p:nvSpPr>
          <p:cNvPr id="2"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b="1"/>
            </a:lvl1pPr>
          </a:lstStyle>
          <a:p>
            <a:pPr>
              <a:defRPr/>
            </a:pPr>
            <a:endParaRPr lang="da-DK">
              <a:solidFill>
                <a:srgbClr val="000000"/>
              </a:solidFill>
              <a:latin typeface="Verdana" pitchFamily="34" charset="0"/>
            </a:endParaRP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a:lvl1pPr>
          </a:lstStyle>
          <a:p>
            <a:pPr>
              <a:defRPr/>
            </a:pPr>
            <a:endParaRPr lang="da-DK">
              <a:solidFill>
                <a:srgbClr val="000000"/>
              </a:solidFill>
              <a:latin typeface="Verdana" pitchFamily="34" charset="0"/>
            </a:endParaRP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hangingPunct="1">
              <a:lnSpc>
                <a:spcPts val="1000"/>
              </a:lnSpc>
              <a:defRPr sz="800" smtClean="0"/>
            </a:lvl1pPr>
          </a:lstStyle>
          <a:p>
            <a:pPr>
              <a:defRPr/>
            </a:pPr>
            <a:r>
              <a:rPr lang="da-DK" altLang="da-DK">
                <a:solidFill>
                  <a:srgbClr val="000000"/>
                </a:solidFill>
                <a:latin typeface="Verdana" pitchFamily="34" charset="0"/>
              </a:rPr>
              <a:t>Side </a:t>
            </a:r>
            <a:fld id="{9AAD1642-2A23-4D51-8184-08AFB76EB085}" type="slidenum">
              <a:rPr lang="da-DK" altLang="da-DK">
                <a:solidFill>
                  <a:srgbClr val="000000"/>
                </a:solidFill>
                <a:latin typeface="Verdana" pitchFamily="34" charset="0"/>
              </a:rPr>
              <a:pPr>
                <a:defRPr/>
              </a:pPr>
              <a:t>‹nr.›</a:t>
            </a:fld>
            <a:endParaRPr lang="da-DK" altLang="da-DK">
              <a:solidFill>
                <a:srgbClr val="000000"/>
              </a:solidFill>
              <a:latin typeface="Verdana"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8" y="2114550"/>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eaLnBrk="0" hangingPunct="0">
              <a:defRPr sz="2000">
                <a:solidFill>
                  <a:schemeClr val="tx1"/>
                </a:solidFill>
                <a:latin typeface="Verdana" pitchFamily="34" charset="0"/>
              </a:defRPr>
            </a:lvl1pPr>
            <a:lvl2pPr marL="742950" indent="-285750" eaLnBrk="0" hangingPunct="0">
              <a:defRPr sz="2000">
                <a:solidFill>
                  <a:schemeClr val="tx1"/>
                </a:solidFill>
                <a:latin typeface="Verdana" pitchFamily="34" charset="0"/>
              </a:defRPr>
            </a:lvl2pPr>
            <a:lvl3pPr marL="1143000" indent="-228600" eaLnBrk="0" hangingPunct="0">
              <a:defRPr sz="2000">
                <a:solidFill>
                  <a:schemeClr val="tx1"/>
                </a:solidFill>
                <a:latin typeface="Verdana" pitchFamily="34" charset="0"/>
              </a:defRPr>
            </a:lvl3pPr>
            <a:lvl4pPr marL="1600200" indent="-228600" eaLnBrk="0" hangingPunct="0">
              <a:defRPr sz="2000">
                <a:solidFill>
                  <a:schemeClr val="tx1"/>
                </a:solidFill>
                <a:latin typeface="Verdana" pitchFamily="34" charset="0"/>
              </a:defRPr>
            </a:lvl4pPr>
            <a:lvl5pPr marL="2057400" indent="-228600" eaLnBrk="0" hangingPunct="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r" eaLnBrk="1" hangingPunct="1">
              <a:spcBef>
                <a:spcPct val="50000"/>
              </a:spcBef>
              <a:defRPr/>
            </a:pPr>
            <a:r>
              <a:rPr lang="da-DK" sz="1000" b="1">
                <a:solidFill>
                  <a:srgbClr val="000000"/>
                </a:solidFill>
              </a:rPr>
              <a:t>Skift tekstniveau:</a:t>
            </a:r>
          </a:p>
          <a:p>
            <a:pPr algn="r" eaLnBrk="1" hangingPunct="1">
              <a:spcBef>
                <a:spcPct val="50000"/>
              </a:spcBef>
              <a:defRPr/>
            </a:pPr>
            <a:r>
              <a:rPr lang="da-DK" sz="100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7351433"/>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Lst>
  <p:hf hdr="0" ftr="0" dt="0"/>
  <p:txStyles>
    <p:titleStyle>
      <a:lvl1pPr algn="l" rtl="0" eaLnBrk="0" fontAlgn="base" hangingPunct="0">
        <a:lnSpc>
          <a:spcPts val="4000"/>
        </a:lnSpc>
        <a:spcBef>
          <a:spcPct val="0"/>
        </a:spcBef>
        <a:spcAft>
          <a:spcPct val="0"/>
        </a:spcAft>
        <a:defRPr sz="4000" b="1">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itchFamily="34" charset="0"/>
        </a:defRPr>
      </a:lvl2pPr>
      <a:lvl3pPr algn="l" rtl="0" eaLnBrk="0" fontAlgn="base" hangingPunct="0">
        <a:lnSpc>
          <a:spcPts val="4000"/>
        </a:lnSpc>
        <a:spcBef>
          <a:spcPct val="0"/>
        </a:spcBef>
        <a:spcAft>
          <a:spcPct val="0"/>
        </a:spcAft>
        <a:defRPr sz="4000" b="1">
          <a:solidFill>
            <a:srgbClr val="14143C"/>
          </a:solidFill>
          <a:latin typeface="Verdana" pitchFamily="34" charset="0"/>
        </a:defRPr>
      </a:lvl3pPr>
      <a:lvl4pPr algn="l" rtl="0" eaLnBrk="0" fontAlgn="base" hangingPunct="0">
        <a:lnSpc>
          <a:spcPts val="4000"/>
        </a:lnSpc>
        <a:spcBef>
          <a:spcPct val="0"/>
        </a:spcBef>
        <a:spcAft>
          <a:spcPct val="0"/>
        </a:spcAft>
        <a:defRPr sz="4000" b="1">
          <a:solidFill>
            <a:srgbClr val="14143C"/>
          </a:solidFill>
          <a:latin typeface="Verdana" pitchFamily="34" charset="0"/>
        </a:defRPr>
      </a:lvl4pPr>
      <a:lvl5pPr algn="l" rtl="0" eaLnBrk="0" fontAlgn="base" hangingPunct="0">
        <a:lnSpc>
          <a:spcPts val="4000"/>
        </a:lnSpc>
        <a:spcBef>
          <a:spcPct val="0"/>
        </a:spcBef>
        <a:spcAft>
          <a:spcPct val="0"/>
        </a:spcAft>
        <a:defRPr sz="4000" b="1">
          <a:solidFill>
            <a:srgbClr val="14143C"/>
          </a:solidFill>
          <a:latin typeface="Verdana" pitchFamily="34" charset="0"/>
        </a:defRPr>
      </a:lvl5pPr>
      <a:lvl6pPr marL="457200" algn="l" rtl="0" fontAlgn="base">
        <a:lnSpc>
          <a:spcPts val="4000"/>
        </a:lnSpc>
        <a:spcBef>
          <a:spcPct val="0"/>
        </a:spcBef>
        <a:spcAft>
          <a:spcPct val="0"/>
        </a:spcAft>
        <a:defRPr sz="4000" b="1">
          <a:solidFill>
            <a:srgbClr val="14143C"/>
          </a:solidFill>
          <a:latin typeface="Verdana" pitchFamily="34" charset="0"/>
        </a:defRPr>
      </a:lvl6pPr>
      <a:lvl7pPr marL="914400" algn="l" rtl="0" fontAlgn="base">
        <a:lnSpc>
          <a:spcPts val="4000"/>
        </a:lnSpc>
        <a:spcBef>
          <a:spcPct val="0"/>
        </a:spcBef>
        <a:spcAft>
          <a:spcPct val="0"/>
        </a:spcAft>
        <a:defRPr sz="4000" b="1">
          <a:solidFill>
            <a:srgbClr val="14143C"/>
          </a:solidFill>
          <a:latin typeface="Verdana" pitchFamily="34" charset="0"/>
        </a:defRPr>
      </a:lvl7pPr>
      <a:lvl8pPr marL="1371600" algn="l" rtl="0" fontAlgn="base">
        <a:lnSpc>
          <a:spcPts val="4000"/>
        </a:lnSpc>
        <a:spcBef>
          <a:spcPct val="0"/>
        </a:spcBef>
        <a:spcAft>
          <a:spcPct val="0"/>
        </a:spcAft>
        <a:defRPr sz="4000" b="1">
          <a:solidFill>
            <a:srgbClr val="14143C"/>
          </a:solidFill>
          <a:latin typeface="Verdana" pitchFamily="34" charset="0"/>
        </a:defRPr>
      </a:lvl8pPr>
      <a:lvl9pPr marL="1828800" algn="l" rtl="0" fontAlgn="base">
        <a:lnSpc>
          <a:spcPts val="4000"/>
        </a:lnSpc>
        <a:spcBef>
          <a:spcPct val="0"/>
        </a:spcBef>
        <a:spcAft>
          <a:spcPct val="0"/>
        </a:spcAft>
        <a:defRPr sz="4000" b="1">
          <a:solidFill>
            <a:srgbClr val="14143C"/>
          </a:solidFill>
          <a:latin typeface="Verdana" pitchFamily="34" charset="0"/>
        </a:defRPr>
      </a:lvl9pPr>
    </p:titleStyle>
    <p:bodyStyle>
      <a:lvl1pPr marL="342900" indent="-342900" algn="l" rtl="0" eaLnBrk="0" fontAlgn="base" hangingPunct="0">
        <a:lnSpc>
          <a:spcPts val="3700"/>
        </a:lnSpc>
        <a:spcBef>
          <a:spcPct val="100000"/>
        </a:spcBef>
        <a:spcAft>
          <a:spcPct val="0"/>
        </a:spcAft>
        <a:defRPr sz="3400" b="1" u="sng">
          <a:solidFill>
            <a:srgbClr val="14143C"/>
          </a:solidFill>
          <a:latin typeface="+mn-lt"/>
          <a:ea typeface="+mn-ea"/>
          <a:cs typeface="+mn-cs"/>
        </a:defRPr>
      </a:lvl1pPr>
      <a:lvl2pPr marL="1588" indent="455613" algn="l" rtl="0" eaLnBrk="0" fontAlgn="base" hangingPunct="0">
        <a:lnSpc>
          <a:spcPts val="2600"/>
        </a:lnSpc>
        <a:spcBef>
          <a:spcPct val="0"/>
        </a:spcBef>
        <a:spcAft>
          <a:spcPct val="0"/>
        </a:spcAft>
        <a:defRPr sz="2200">
          <a:solidFill>
            <a:schemeClr val="tx1"/>
          </a:solidFill>
          <a:latin typeface="+mj-lt"/>
        </a:defRPr>
      </a:lvl2pPr>
      <a:lvl3pPr marL="3175" indent="911225" algn="l" rtl="0" eaLnBrk="0" fontAlgn="base" hangingPunct="0">
        <a:lnSpc>
          <a:spcPts val="2200"/>
        </a:lnSpc>
        <a:spcBef>
          <a:spcPct val="0"/>
        </a:spcBef>
        <a:spcAft>
          <a:spcPct val="0"/>
        </a:spcAft>
        <a:defRPr sz="1600">
          <a:solidFill>
            <a:schemeClr val="tx1"/>
          </a:solidFill>
          <a:latin typeface="+mj-lt"/>
        </a:defRPr>
      </a:lvl3pPr>
      <a:lvl4pPr marL="257175" indent="-252413" algn="l" rtl="0" eaLnBrk="0" fontAlgn="base" hangingPunct="0">
        <a:lnSpc>
          <a:spcPts val="2600"/>
        </a:lnSpc>
        <a:spcBef>
          <a:spcPct val="0"/>
        </a:spcBef>
        <a:spcAft>
          <a:spcPct val="0"/>
        </a:spcAft>
        <a:buChar char="•"/>
        <a:defRPr sz="2200">
          <a:solidFill>
            <a:schemeClr val="tx1"/>
          </a:solidFill>
          <a:latin typeface="+mj-lt"/>
        </a:defRPr>
      </a:lvl4pPr>
      <a:lvl5pPr marL="549275" indent="-290513" algn="l" rtl="0" eaLnBrk="0" fontAlgn="base" hangingPunct="0">
        <a:lnSpc>
          <a:spcPts val="2000"/>
        </a:lnSpc>
        <a:spcBef>
          <a:spcPct val="0"/>
        </a:spcBef>
        <a:spcAft>
          <a:spcPct val="0"/>
        </a:spcAft>
        <a:buChar char="•"/>
        <a:defRPr sz="1600">
          <a:solidFill>
            <a:schemeClr val="tx1"/>
          </a:solidFill>
          <a:latin typeface="+mj-lt"/>
        </a:defRPr>
      </a:lvl5pPr>
      <a:lvl6pPr marL="1006475" indent="-290513" algn="l" rtl="0" fontAlgn="base">
        <a:lnSpc>
          <a:spcPts val="2000"/>
        </a:lnSpc>
        <a:spcBef>
          <a:spcPct val="0"/>
        </a:spcBef>
        <a:spcAft>
          <a:spcPct val="0"/>
        </a:spcAft>
        <a:buChar char="•"/>
        <a:defRPr sz="1600">
          <a:solidFill>
            <a:schemeClr val="tx1"/>
          </a:solidFill>
          <a:latin typeface="+mj-lt"/>
        </a:defRPr>
      </a:lvl6pPr>
      <a:lvl7pPr marL="1463675" indent="-290513" algn="l" rtl="0" fontAlgn="base">
        <a:lnSpc>
          <a:spcPts val="2000"/>
        </a:lnSpc>
        <a:spcBef>
          <a:spcPct val="0"/>
        </a:spcBef>
        <a:spcAft>
          <a:spcPct val="0"/>
        </a:spcAft>
        <a:buChar char="•"/>
        <a:defRPr sz="1600">
          <a:solidFill>
            <a:schemeClr val="tx1"/>
          </a:solidFill>
          <a:latin typeface="+mj-lt"/>
        </a:defRPr>
      </a:lvl7pPr>
      <a:lvl8pPr marL="1920875" indent="-290513" algn="l" rtl="0" fontAlgn="base">
        <a:lnSpc>
          <a:spcPts val="2000"/>
        </a:lnSpc>
        <a:spcBef>
          <a:spcPct val="0"/>
        </a:spcBef>
        <a:spcAft>
          <a:spcPct val="0"/>
        </a:spcAft>
        <a:buChar char="•"/>
        <a:defRPr sz="1600">
          <a:solidFill>
            <a:schemeClr val="tx1"/>
          </a:solidFill>
          <a:latin typeface="+mj-lt"/>
        </a:defRPr>
      </a:lvl8pPr>
      <a:lvl9pPr marL="2378075" indent="-290513" algn="l" rtl="0" fontAlgn="base">
        <a:lnSpc>
          <a:spcPts val="2000"/>
        </a:lnSpc>
        <a:spcBef>
          <a:spcPct val="0"/>
        </a:spcBef>
        <a:spcAft>
          <a:spcPct val="0"/>
        </a:spcAft>
        <a:buChar char="•"/>
        <a:defRPr sz="1600">
          <a:solidFill>
            <a:schemeClr val="tx1"/>
          </a:solidFill>
          <a:latin typeface="+mj-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a:solidFill>
                <a:srgbClr val="000000"/>
              </a:solidFill>
              <a:latin typeface="Verdana" pitchFamily="34" charset="0"/>
            </a:endParaRPr>
          </a:p>
        </p:txBody>
      </p:sp>
      <p:sp>
        <p:nvSpPr>
          <p:cNvPr id="1026"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ltLang="da-DK"/>
              <a:t>Klik for at redigere i master</a:t>
            </a:r>
          </a:p>
        </p:txBody>
      </p:sp>
      <p:sp>
        <p:nvSpPr>
          <p:cNvPr id="1027"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a:t>Klik for at redigere i master</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28"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b="1"/>
            </a:lvl1pPr>
          </a:lstStyle>
          <a:p>
            <a:pPr eaLnBrk="1" hangingPunct="1"/>
            <a:endParaRPr lang="da-DK" altLang="da-DK">
              <a:solidFill>
                <a:srgbClr val="000000"/>
              </a:solidFill>
              <a:latin typeface="Verdana" pitchFamily="34" charset="0"/>
            </a:endParaRP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endParaRPr lang="da-DK" altLang="da-DK">
              <a:solidFill>
                <a:srgbClr val="000000"/>
              </a:solidFill>
              <a:latin typeface="Verdana" pitchFamily="34" charset="0"/>
            </a:endParaRP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r>
              <a:rPr lang="da-DK" altLang="da-DK">
                <a:solidFill>
                  <a:srgbClr val="000000"/>
                </a:solidFill>
                <a:latin typeface="Verdana" pitchFamily="34" charset="0"/>
              </a:rPr>
              <a:t>Side </a:t>
            </a:r>
            <a:fld id="{84FC2E7A-46D4-4DDE-9E63-8C2D3C96D059}" type="slidenum">
              <a:rPr lang="da-DK" altLang="da-DK">
                <a:solidFill>
                  <a:srgbClr val="000000"/>
                </a:solidFill>
                <a:latin typeface="Verdana" pitchFamily="34" charset="0"/>
              </a:rPr>
              <a:pPr eaLnBrk="1" hangingPunct="1"/>
              <a:t>‹nr.›</a:t>
            </a:fld>
            <a:endParaRPr lang="da-DK" altLang="da-DK">
              <a:solidFill>
                <a:srgbClr val="000000"/>
              </a:solidFill>
              <a:latin typeface="Verdana"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p:nvSpPr>
        <p:spPr bwMode="auto">
          <a:xfrm>
            <a:off x="-1836738" y="2798763"/>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p>
            <a:pPr algn="r" eaLnBrk="1" hangingPunct="1">
              <a:spcBef>
                <a:spcPct val="50000"/>
              </a:spcBef>
            </a:pPr>
            <a:r>
              <a:rPr lang="da-DK" altLang="da-DK" sz="1000" b="1">
                <a:solidFill>
                  <a:srgbClr val="000000"/>
                </a:solidFill>
                <a:latin typeface="Verdana" pitchFamily="34" charset="0"/>
              </a:rPr>
              <a:t>Skift tekstniveau:</a:t>
            </a:r>
          </a:p>
          <a:p>
            <a:pPr algn="r" eaLnBrk="1" hangingPunct="1">
              <a:spcBef>
                <a:spcPct val="50000"/>
              </a:spcBef>
            </a:pPr>
            <a:r>
              <a:rPr lang="da-DK" altLang="da-DK" sz="1000">
                <a:solidFill>
                  <a:srgbClr val="000000"/>
                </a:solidFill>
                <a:latin typeface="Verdana" pitchFamily="34" charset="0"/>
              </a:rPr>
              <a:t>Ændre på str. og indsæt punktform ved at bruge ”Formindsk/forøg” ikonet i listeniveau</a:t>
            </a:r>
          </a:p>
        </p:txBody>
      </p:sp>
      <p:pic>
        <p:nvPicPr>
          <p:cNvPr id="1037"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794125"/>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7303318"/>
      </p:ext>
    </p:extLst>
  </p:cSld>
  <p:clrMap bg1="lt1" tx1="dk1" bg2="lt2" tx2="dk2" accent1="accent1" accent2="accent2" accent3="accent3" accent4="accent4" accent5="accent5" accent6="accent6" hlink="hlink" folHlink="folHlink"/>
  <p:sldLayoutIdLst>
    <p:sldLayoutId id="2147483881" r:id="rId1"/>
    <p:sldLayoutId id="2147483882" r:id="rId2"/>
    <p:sldLayoutId id="2147483883" r:id="rId3"/>
    <p:sldLayoutId id="2147483884" r:id="rId4"/>
    <p:sldLayoutId id="2147483885" r:id="rId5"/>
    <p:sldLayoutId id="2147483886" r:id="rId6"/>
    <p:sldLayoutId id="2147483887" r:id="rId7"/>
    <p:sldLayoutId id="2147483888" r:id="rId8"/>
    <p:sldLayoutId id="2147483889" r:id="rId9"/>
    <p:sldLayoutId id="2147483890" r:id="rId10"/>
    <p:sldLayoutId id="2147483891" r:id="rId11"/>
    <p:sldLayoutId id="2147483892" r:id="rId12"/>
    <p:sldLayoutId id="2147483893" r:id="rId13"/>
    <p:sldLayoutId id="2147483894" r:id="rId14"/>
  </p:sldLayoutIdLst>
  <p:hf hdr="0" ftr="0" dt="0"/>
  <p:txStyles>
    <p:titleStyle>
      <a:lvl1pPr algn="l" rtl="0" eaLnBrk="1" fontAlgn="base" hangingPunct="1">
        <a:lnSpc>
          <a:spcPts val="4000"/>
        </a:lnSpc>
        <a:spcBef>
          <a:spcPct val="0"/>
        </a:spcBef>
        <a:spcAft>
          <a:spcPct val="0"/>
        </a:spcAft>
        <a:defRPr sz="4000" b="1">
          <a:solidFill>
            <a:srgbClr val="14143C"/>
          </a:solidFill>
          <a:latin typeface="+mj-lt"/>
          <a:ea typeface="+mj-ea"/>
          <a:cs typeface="+mj-cs"/>
        </a:defRPr>
      </a:lvl1pPr>
      <a:lvl2pPr algn="l" rtl="0" eaLnBrk="1" fontAlgn="base" hangingPunct="1">
        <a:lnSpc>
          <a:spcPts val="4000"/>
        </a:lnSpc>
        <a:spcBef>
          <a:spcPct val="0"/>
        </a:spcBef>
        <a:spcAft>
          <a:spcPct val="0"/>
        </a:spcAft>
        <a:defRPr sz="4000" b="1">
          <a:solidFill>
            <a:srgbClr val="14143C"/>
          </a:solidFill>
          <a:latin typeface="Verdana" pitchFamily="34" charset="0"/>
        </a:defRPr>
      </a:lvl2pPr>
      <a:lvl3pPr algn="l" rtl="0" eaLnBrk="1" fontAlgn="base" hangingPunct="1">
        <a:lnSpc>
          <a:spcPts val="4000"/>
        </a:lnSpc>
        <a:spcBef>
          <a:spcPct val="0"/>
        </a:spcBef>
        <a:spcAft>
          <a:spcPct val="0"/>
        </a:spcAft>
        <a:defRPr sz="4000" b="1">
          <a:solidFill>
            <a:srgbClr val="14143C"/>
          </a:solidFill>
          <a:latin typeface="Verdana" pitchFamily="34" charset="0"/>
        </a:defRPr>
      </a:lvl3pPr>
      <a:lvl4pPr algn="l" rtl="0" eaLnBrk="1" fontAlgn="base" hangingPunct="1">
        <a:lnSpc>
          <a:spcPts val="4000"/>
        </a:lnSpc>
        <a:spcBef>
          <a:spcPct val="0"/>
        </a:spcBef>
        <a:spcAft>
          <a:spcPct val="0"/>
        </a:spcAft>
        <a:defRPr sz="4000" b="1">
          <a:solidFill>
            <a:srgbClr val="14143C"/>
          </a:solidFill>
          <a:latin typeface="Verdana" pitchFamily="34" charset="0"/>
        </a:defRPr>
      </a:lvl4pPr>
      <a:lvl5pPr algn="l" rtl="0" eaLnBrk="1" fontAlgn="base" hangingPunct="1">
        <a:lnSpc>
          <a:spcPts val="4000"/>
        </a:lnSpc>
        <a:spcBef>
          <a:spcPct val="0"/>
        </a:spcBef>
        <a:spcAft>
          <a:spcPct val="0"/>
        </a:spcAft>
        <a:defRPr sz="4000" b="1">
          <a:solidFill>
            <a:srgbClr val="14143C"/>
          </a:solidFill>
          <a:latin typeface="Verdana" pitchFamily="34" charset="0"/>
        </a:defRPr>
      </a:lvl5pPr>
      <a:lvl6pPr marL="457200" algn="l" rtl="0" eaLnBrk="1" fontAlgn="base" hangingPunct="1">
        <a:lnSpc>
          <a:spcPts val="4000"/>
        </a:lnSpc>
        <a:spcBef>
          <a:spcPct val="0"/>
        </a:spcBef>
        <a:spcAft>
          <a:spcPct val="0"/>
        </a:spcAft>
        <a:defRPr sz="4000" b="1">
          <a:solidFill>
            <a:srgbClr val="14143C"/>
          </a:solidFill>
          <a:latin typeface="Verdana" pitchFamily="34" charset="0"/>
        </a:defRPr>
      </a:lvl6pPr>
      <a:lvl7pPr marL="914400" algn="l" rtl="0" eaLnBrk="1" fontAlgn="base" hangingPunct="1">
        <a:lnSpc>
          <a:spcPts val="4000"/>
        </a:lnSpc>
        <a:spcBef>
          <a:spcPct val="0"/>
        </a:spcBef>
        <a:spcAft>
          <a:spcPct val="0"/>
        </a:spcAft>
        <a:defRPr sz="4000" b="1">
          <a:solidFill>
            <a:srgbClr val="14143C"/>
          </a:solidFill>
          <a:latin typeface="Verdana" pitchFamily="34" charset="0"/>
        </a:defRPr>
      </a:lvl7pPr>
      <a:lvl8pPr marL="1371600" algn="l" rtl="0" eaLnBrk="1" fontAlgn="base" hangingPunct="1">
        <a:lnSpc>
          <a:spcPts val="4000"/>
        </a:lnSpc>
        <a:spcBef>
          <a:spcPct val="0"/>
        </a:spcBef>
        <a:spcAft>
          <a:spcPct val="0"/>
        </a:spcAft>
        <a:defRPr sz="4000" b="1">
          <a:solidFill>
            <a:srgbClr val="14143C"/>
          </a:solidFill>
          <a:latin typeface="Verdana" pitchFamily="34" charset="0"/>
        </a:defRPr>
      </a:lvl8pPr>
      <a:lvl9pPr marL="1828800" algn="l" rtl="0" eaLnBrk="1" fontAlgn="base" hangingPunct="1">
        <a:lnSpc>
          <a:spcPts val="4000"/>
        </a:lnSpc>
        <a:spcBef>
          <a:spcPct val="0"/>
        </a:spcBef>
        <a:spcAft>
          <a:spcPct val="0"/>
        </a:spcAft>
        <a:defRPr sz="4000" b="1">
          <a:solidFill>
            <a:srgbClr val="14143C"/>
          </a:solidFill>
          <a:latin typeface="Verdana" pitchFamily="34" charset="0"/>
        </a:defRPr>
      </a:lvl9pPr>
    </p:titleStyle>
    <p:bodyStyle>
      <a:lvl1pPr algn="l" rtl="0" eaLnBrk="1" fontAlgn="base" hangingPunct="1">
        <a:lnSpc>
          <a:spcPts val="3700"/>
        </a:lnSpc>
        <a:spcBef>
          <a:spcPct val="100000"/>
        </a:spcBef>
        <a:spcAft>
          <a:spcPct val="0"/>
        </a:spcAft>
        <a:defRPr sz="3000" u="sng">
          <a:solidFill>
            <a:srgbClr val="14143C"/>
          </a:solidFill>
          <a:latin typeface="+mn-lt"/>
          <a:ea typeface="+mn-ea"/>
          <a:cs typeface="+mn-cs"/>
        </a:defRPr>
      </a:lvl1pPr>
      <a:lvl2pPr marL="1588" algn="l" rtl="0" eaLnBrk="1" fontAlgn="base" hangingPunct="1">
        <a:lnSpc>
          <a:spcPts val="2600"/>
        </a:lnSpc>
        <a:spcBef>
          <a:spcPct val="0"/>
        </a:spcBef>
        <a:spcAft>
          <a:spcPct val="0"/>
        </a:spcAft>
        <a:defRPr sz="2200">
          <a:solidFill>
            <a:schemeClr val="tx1"/>
          </a:solidFill>
          <a:latin typeface="+mn-lt"/>
        </a:defRPr>
      </a:lvl2pPr>
      <a:lvl3pPr marL="3175" algn="l" rtl="0" eaLnBrk="1" fontAlgn="base" hangingPunct="1">
        <a:lnSpc>
          <a:spcPts val="2200"/>
        </a:lnSpc>
        <a:spcBef>
          <a:spcPct val="0"/>
        </a:spcBef>
        <a:spcAft>
          <a:spcPct val="0"/>
        </a:spcAft>
        <a:defRPr sz="1600">
          <a:solidFill>
            <a:schemeClr val="tx1"/>
          </a:solidFill>
          <a:latin typeface="+mn-lt"/>
        </a:defRPr>
      </a:lvl3pPr>
      <a:lvl4pPr marL="257175" indent="-252413" algn="l" rtl="0" eaLnBrk="1" fontAlgn="base" hangingPunct="1">
        <a:lnSpc>
          <a:spcPts val="2600"/>
        </a:lnSpc>
        <a:spcBef>
          <a:spcPct val="0"/>
        </a:spcBef>
        <a:spcAft>
          <a:spcPct val="0"/>
        </a:spcAft>
        <a:buBlip>
          <a:blip r:embed="rId18"/>
        </a:buBlip>
        <a:defRPr sz="2200">
          <a:solidFill>
            <a:schemeClr val="tx1"/>
          </a:solidFill>
          <a:latin typeface="+mn-lt"/>
        </a:defRPr>
      </a:lvl4pPr>
      <a:lvl5pPr marL="549275" indent="-290513" algn="l" rtl="0" eaLnBrk="1" fontAlgn="base" hangingPunct="1">
        <a:lnSpc>
          <a:spcPts val="2000"/>
        </a:lnSpc>
        <a:spcBef>
          <a:spcPct val="0"/>
        </a:spcBef>
        <a:spcAft>
          <a:spcPct val="0"/>
        </a:spcAft>
        <a:buBlip>
          <a:blip r:embed="rId18"/>
        </a:buBlip>
        <a:defRPr sz="1600">
          <a:solidFill>
            <a:schemeClr val="tx1"/>
          </a:solidFill>
          <a:latin typeface="+mn-lt"/>
        </a:defRPr>
      </a:lvl5pPr>
      <a:lvl6pPr marL="1006475" indent="-290513" algn="l" rtl="0" eaLnBrk="1" fontAlgn="base" hangingPunct="1">
        <a:lnSpc>
          <a:spcPts val="2000"/>
        </a:lnSpc>
        <a:spcBef>
          <a:spcPct val="0"/>
        </a:spcBef>
        <a:spcAft>
          <a:spcPct val="0"/>
        </a:spcAft>
        <a:buBlip>
          <a:blip r:embed="rId18"/>
        </a:buBlip>
        <a:defRPr sz="1600">
          <a:solidFill>
            <a:schemeClr val="tx1"/>
          </a:solidFill>
          <a:latin typeface="+mn-lt"/>
        </a:defRPr>
      </a:lvl6pPr>
      <a:lvl7pPr marL="1463675" indent="-290513" algn="l" rtl="0" eaLnBrk="1" fontAlgn="base" hangingPunct="1">
        <a:lnSpc>
          <a:spcPts val="2000"/>
        </a:lnSpc>
        <a:spcBef>
          <a:spcPct val="0"/>
        </a:spcBef>
        <a:spcAft>
          <a:spcPct val="0"/>
        </a:spcAft>
        <a:buBlip>
          <a:blip r:embed="rId18"/>
        </a:buBlip>
        <a:defRPr sz="1600">
          <a:solidFill>
            <a:schemeClr val="tx1"/>
          </a:solidFill>
          <a:latin typeface="+mn-lt"/>
        </a:defRPr>
      </a:lvl7pPr>
      <a:lvl8pPr marL="1920875" indent="-290513" algn="l" rtl="0" eaLnBrk="1" fontAlgn="base" hangingPunct="1">
        <a:lnSpc>
          <a:spcPts val="2000"/>
        </a:lnSpc>
        <a:spcBef>
          <a:spcPct val="0"/>
        </a:spcBef>
        <a:spcAft>
          <a:spcPct val="0"/>
        </a:spcAft>
        <a:buBlip>
          <a:blip r:embed="rId18"/>
        </a:buBlip>
        <a:defRPr sz="1600">
          <a:solidFill>
            <a:schemeClr val="tx1"/>
          </a:solidFill>
          <a:latin typeface="+mn-lt"/>
        </a:defRPr>
      </a:lvl8pPr>
      <a:lvl9pPr marL="2378075" indent="-290513" algn="l" rtl="0" eaLnBrk="1" fontAlgn="base" hangingPunct="1">
        <a:lnSpc>
          <a:spcPts val="2000"/>
        </a:lnSpc>
        <a:spcBef>
          <a:spcPct val="0"/>
        </a:spcBef>
        <a:spcAft>
          <a:spcPct val="0"/>
        </a:spcAft>
        <a:buBlip>
          <a:blip r:embed="rId18"/>
        </a:buBlip>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a:solidFill>
                <a:srgbClr val="000000"/>
              </a:solidFill>
              <a:latin typeface="Verdana" pitchFamily="34" charset="0"/>
            </a:endParaRPr>
          </a:p>
        </p:txBody>
      </p:sp>
      <p:sp>
        <p:nvSpPr>
          <p:cNvPr id="1027"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t>Click to edit Master title style</a:t>
            </a:r>
          </a:p>
        </p:txBody>
      </p:sp>
      <p:sp>
        <p:nvSpPr>
          <p:cNvPr id="1028"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2"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b="1"/>
            </a:lvl1pPr>
          </a:lstStyle>
          <a:p>
            <a:pPr eaLnBrk="1" hangingPunct="1">
              <a:defRPr/>
            </a:pPr>
            <a:endParaRPr lang="da-DK">
              <a:solidFill>
                <a:srgbClr val="000000"/>
              </a:solidFill>
              <a:latin typeface="Verdana" pitchFamily="34" charset="0"/>
            </a:endParaRP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defRPr/>
            </a:pPr>
            <a:endParaRPr lang="da-DK">
              <a:solidFill>
                <a:srgbClr val="000000"/>
              </a:solidFill>
              <a:latin typeface="Verdana" pitchFamily="34" charset="0"/>
            </a:endParaRP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defRPr/>
            </a:pPr>
            <a:r>
              <a:rPr lang="da-DK">
                <a:solidFill>
                  <a:srgbClr val="000000"/>
                </a:solidFill>
                <a:latin typeface="Verdana" pitchFamily="34" charset="0"/>
              </a:rPr>
              <a:t>Side </a:t>
            </a:r>
            <a:fld id="{ADF94A4B-6BCC-4870-8D88-EF277006047E}" type="slidenum">
              <a:rPr lang="da-DK">
                <a:solidFill>
                  <a:srgbClr val="000000"/>
                </a:solidFill>
                <a:latin typeface="Verdana" pitchFamily="34" charset="0"/>
              </a:rPr>
              <a:pPr eaLnBrk="1" hangingPunct="1">
                <a:defRPr/>
              </a:pPr>
              <a:t>‹nr.›</a:t>
            </a:fld>
            <a:endParaRPr lang="da-DK">
              <a:solidFill>
                <a:srgbClr val="000000"/>
              </a:solidFill>
              <a:latin typeface="Verdana"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8" y="2114550"/>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r" eaLnBrk="1" hangingPunct="1">
              <a:spcBef>
                <a:spcPct val="50000"/>
              </a:spcBef>
              <a:defRPr/>
            </a:pPr>
            <a:r>
              <a:rPr lang="da-DK" sz="1000" b="1">
                <a:solidFill>
                  <a:srgbClr val="000000"/>
                </a:solidFill>
              </a:rPr>
              <a:t>Skift tekstniveau:</a:t>
            </a:r>
          </a:p>
          <a:p>
            <a:pPr algn="r" eaLnBrk="1" hangingPunct="1">
              <a:spcBef>
                <a:spcPct val="50000"/>
              </a:spcBef>
              <a:defRPr/>
            </a:pPr>
            <a:r>
              <a:rPr lang="da-DK" sz="100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11157"/>
      </p:ext>
    </p:extLst>
  </p:cSld>
  <p:clrMap bg1="lt1" tx1="dk1" bg2="lt2" tx2="dk2" accent1="accent1" accent2="accent2" accent3="accent3" accent4="accent4" accent5="accent5" accent6="accent6" hlink="hlink" folHlink="folHlink"/>
  <p:sldLayoutIdLst>
    <p:sldLayoutId id="2147483897" r:id="rId1"/>
    <p:sldLayoutId id="2147483898" r:id="rId2"/>
    <p:sldLayoutId id="2147483899" r:id="rId3"/>
    <p:sldLayoutId id="2147483900" r:id="rId4"/>
    <p:sldLayoutId id="2147483901" r:id="rId5"/>
    <p:sldLayoutId id="2147483902" r:id="rId6"/>
    <p:sldLayoutId id="2147483903" r:id="rId7"/>
    <p:sldLayoutId id="2147483904" r:id="rId8"/>
    <p:sldLayoutId id="2147483905" r:id="rId9"/>
    <p:sldLayoutId id="2147483906" r:id="rId10"/>
    <p:sldLayoutId id="2147483907" r:id="rId11"/>
    <p:sldLayoutId id="2147483908" r:id="rId12"/>
    <p:sldLayoutId id="2147483909" r:id="rId13"/>
    <p:sldLayoutId id="2147483910" r:id="rId14"/>
  </p:sldLayoutIdLst>
  <p:hf hdr="0" ftr="0" dt="0"/>
  <p:txStyles>
    <p:titleStyle>
      <a:lvl1pPr algn="l" rtl="0" eaLnBrk="0" fontAlgn="base" hangingPunct="0">
        <a:lnSpc>
          <a:spcPts val="4000"/>
        </a:lnSpc>
        <a:spcBef>
          <a:spcPct val="0"/>
        </a:spcBef>
        <a:spcAft>
          <a:spcPct val="0"/>
        </a:spcAft>
        <a:defRPr sz="4000" b="1">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itchFamily="34" charset="0"/>
        </a:defRPr>
      </a:lvl2pPr>
      <a:lvl3pPr algn="l" rtl="0" eaLnBrk="0" fontAlgn="base" hangingPunct="0">
        <a:lnSpc>
          <a:spcPts val="4000"/>
        </a:lnSpc>
        <a:spcBef>
          <a:spcPct val="0"/>
        </a:spcBef>
        <a:spcAft>
          <a:spcPct val="0"/>
        </a:spcAft>
        <a:defRPr sz="4000" b="1">
          <a:solidFill>
            <a:srgbClr val="14143C"/>
          </a:solidFill>
          <a:latin typeface="Verdana" pitchFamily="34" charset="0"/>
        </a:defRPr>
      </a:lvl3pPr>
      <a:lvl4pPr algn="l" rtl="0" eaLnBrk="0" fontAlgn="base" hangingPunct="0">
        <a:lnSpc>
          <a:spcPts val="4000"/>
        </a:lnSpc>
        <a:spcBef>
          <a:spcPct val="0"/>
        </a:spcBef>
        <a:spcAft>
          <a:spcPct val="0"/>
        </a:spcAft>
        <a:defRPr sz="4000" b="1">
          <a:solidFill>
            <a:srgbClr val="14143C"/>
          </a:solidFill>
          <a:latin typeface="Verdana" pitchFamily="34" charset="0"/>
        </a:defRPr>
      </a:lvl4pPr>
      <a:lvl5pPr algn="l" rtl="0" eaLnBrk="0" fontAlgn="base" hangingPunct="0">
        <a:lnSpc>
          <a:spcPts val="4000"/>
        </a:lnSpc>
        <a:spcBef>
          <a:spcPct val="0"/>
        </a:spcBef>
        <a:spcAft>
          <a:spcPct val="0"/>
        </a:spcAft>
        <a:defRPr sz="4000" b="1">
          <a:solidFill>
            <a:srgbClr val="14143C"/>
          </a:solidFill>
          <a:latin typeface="Verdana" pitchFamily="34" charset="0"/>
        </a:defRPr>
      </a:lvl5pPr>
      <a:lvl6pPr marL="457200" algn="l" rtl="0" fontAlgn="base">
        <a:lnSpc>
          <a:spcPts val="4000"/>
        </a:lnSpc>
        <a:spcBef>
          <a:spcPct val="0"/>
        </a:spcBef>
        <a:spcAft>
          <a:spcPct val="0"/>
        </a:spcAft>
        <a:defRPr sz="4000" b="1">
          <a:solidFill>
            <a:srgbClr val="14143C"/>
          </a:solidFill>
          <a:latin typeface="Verdana" pitchFamily="34" charset="0"/>
        </a:defRPr>
      </a:lvl6pPr>
      <a:lvl7pPr marL="914400" algn="l" rtl="0" fontAlgn="base">
        <a:lnSpc>
          <a:spcPts val="4000"/>
        </a:lnSpc>
        <a:spcBef>
          <a:spcPct val="0"/>
        </a:spcBef>
        <a:spcAft>
          <a:spcPct val="0"/>
        </a:spcAft>
        <a:defRPr sz="4000" b="1">
          <a:solidFill>
            <a:srgbClr val="14143C"/>
          </a:solidFill>
          <a:latin typeface="Verdana" pitchFamily="34" charset="0"/>
        </a:defRPr>
      </a:lvl7pPr>
      <a:lvl8pPr marL="1371600" algn="l" rtl="0" fontAlgn="base">
        <a:lnSpc>
          <a:spcPts val="4000"/>
        </a:lnSpc>
        <a:spcBef>
          <a:spcPct val="0"/>
        </a:spcBef>
        <a:spcAft>
          <a:spcPct val="0"/>
        </a:spcAft>
        <a:defRPr sz="4000" b="1">
          <a:solidFill>
            <a:srgbClr val="14143C"/>
          </a:solidFill>
          <a:latin typeface="Verdana" pitchFamily="34" charset="0"/>
        </a:defRPr>
      </a:lvl8pPr>
      <a:lvl9pPr marL="1828800" algn="l" rtl="0" fontAlgn="base">
        <a:lnSpc>
          <a:spcPts val="4000"/>
        </a:lnSpc>
        <a:spcBef>
          <a:spcPct val="0"/>
        </a:spcBef>
        <a:spcAft>
          <a:spcPct val="0"/>
        </a:spcAft>
        <a:defRPr sz="4000" b="1">
          <a:solidFill>
            <a:srgbClr val="14143C"/>
          </a:solidFill>
          <a:latin typeface="Verdana" pitchFamily="34" charset="0"/>
        </a:defRPr>
      </a:lvl9pPr>
    </p:titleStyle>
    <p:bodyStyle>
      <a:lvl1pPr marL="342900" indent="-342900" algn="l" rtl="0" eaLnBrk="0" fontAlgn="base" hangingPunct="0">
        <a:lnSpc>
          <a:spcPts val="3700"/>
        </a:lnSpc>
        <a:spcBef>
          <a:spcPct val="100000"/>
        </a:spcBef>
        <a:spcAft>
          <a:spcPct val="0"/>
        </a:spcAft>
        <a:defRPr sz="3400" b="1" u="sng">
          <a:solidFill>
            <a:srgbClr val="14143C"/>
          </a:solidFill>
          <a:latin typeface="+mn-lt"/>
          <a:ea typeface="+mn-ea"/>
          <a:cs typeface="+mn-cs"/>
        </a:defRPr>
      </a:lvl1pPr>
      <a:lvl2pPr marL="1588" indent="455613" algn="l" rtl="0" eaLnBrk="0" fontAlgn="base" hangingPunct="0">
        <a:lnSpc>
          <a:spcPts val="2600"/>
        </a:lnSpc>
        <a:spcBef>
          <a:spcPct val="0"/>
        </a:spcBef>
        <a:spcAft>
          <a:spcPct val="0"/>
        </a:spcAft>
        <a:defRPr sz="2200">
          <a:solidFill>
            <a:schemeClr val="tx1"/>
          </a:solidFill>
          <a:latin typeface="+mj-lt"/>
        </a:defRPr>
      </a:lvl2pPr>
      <a:lvl3pPr marL="3175" indent="911225" algn="l" rtl="0" eaLnBrk="0" fontAlgn="base" hangingPunct="0">
        <a:lnSpc>
          <a:spcPts val="2200"/>
        </a:lnSpc>
        <a:spcBef>
          <a:spcPct val="0"/>
        </a:spcBef>
        <a:spcAft>
          <a:spcPct val="0"/>
        </a:spcAft>
        <a:defRPr sz="1600">
          <a:solidFill>
            <a:schemeClr val="tx1"/>
          </a:solidFill>
          <a:latin typeface="+mj-lt"/>
        </a:defRPr>
      </a:lvl3pPr>
      <a:lvl4pPr marL="257175" indent="-252413" algn="l" rtl="0" eaLnBrk="0" fontAlgn="base" hangingPunct="0">
        <a:lnSpc>
          <a:spcPts val="2600"/>
        </a:lnSpc>
        <a:spcBef>
          <a:spcPct val="0"/>
        </a:spcBef>
        <a:spcAft>
          <a:spcPct val="0"/>
        </a:spcAft>
        <a:buChar char="•"/>
        <a:defRPr sz="2200">
          <a:solidFill>
            <a:schemeClr val="tx1"/>
          </a:solidFill>
          <a:latin typeface="+mj-lt"/>
        </a:defRPr>
      </a:lvl4pPr>
      <a:lvl5pPr marL="549275" indent="-290513" algn="l" rtl="0" eaLnBrk="0" fontAlgn="base" hangingPunct="0">
        <a:lnSpc>
          <a:spcPts val="2000"/>
        </a:lnSpc>
        <a:spcBef>
          <a:spcPct val="0"/>
        </a:spcBef>
        <a:spcAft>
          <a:spcPct val="0"/>
        </a:spcAft>
        <a:buChar char="•"/>
        <a:defRPr sz="1600">
          <a:solidFill>
            <a:schemeClr val="tx1"/>
          </a:solidFill>
          <a:latin typeface="+mj-lt"/>
        </a:defRPr>
      </a:lvl5pPr>
      <a:lvl6pPr marL="1006475" indent="-290513" algn="l" rtl="0" fontAlgn="base">
        <a:lnSpc>
          <a:spcPts val="2000"/>
        </a:lnSpc>
        <a:spcBef>
          <a:spcPct val="0"/>
        </a:spcBef>
        <a:spcAft>
          <a:spcPct val="0"/>
        </a:spcAft>
        <a:buChar char="•"/>
        <a:defRPr sz="1600">
          <a:solidFill>
            <a:schemeClr val="tx1"/>
          </a:solidFill>
          <a:latin typeface="+mj-lt"/>
        </a:defRPr>
      </a:lvl6pPr>
      <a:lvl7pPr marL="1463675" indent="-290513" algn="l" rtl="0" fontAlgn="base">
        <a:lnSpc>
          <a:spcPts val="2000"/>
        </a:lnSpc>
        <a:spcBef>
          <a:spcPct val="0"/>
        </a:spcBef>
        <a:spcAft>
          <a:spcPct val="0"/>
        </a:spcAft>
        <a:buChar char="•"/>
        <a:defRPr sz="1600">
          <a:solidFill>
            <a:schemeClr val="tx1"/>
          </a:solidFill>
          <a:latin typeface="+mj-lt"/>
        </a:defRPr>
      </a:lvl7pPr>
      <a:lvl8pPr marL="1920875" indent="-290513" algn="l" rtl="0" fontAlgn="base">
        <a:lnSpc>
          <a:spcPts val="2000"/>
        </a:lnSpc>
        <a:spcBef>
          <a:spcPct val="0"/>
        </a:spcBef>
        <a:spcAft>
          <a:spcPct val="0"/>
        </a:spcAft>
        <a:buChar char="•"/>
        <a:defRPr sz="1600">
          <a:solidFill>
            <a:schemeClr val="tx1"/>
          </a:solidFill>
          <a:latin typeface="+mj-lt"/>
        </a:defRPr>
      </a:lvl8pPr>
      <a:lvl9pPr marL="2378075" indent="-290513" algn="l" rtl="0" fontAlgn="base">
        <a:lnSpc>
          <a:spcPts val="2000"/>
        </a:lnSpc>
        <a:spcBef>
          <a:spcPct val="0"/>
        </a:spcBef>
        <a:spcAft>
          <a:spcPct val="0"/>
        </a:spcAft>
        <a:buChar char="•"/>
        <a:defRPr sz="1600">
          <a:solidFill>
            <a:schemeClr val="tx1"/>
          </a:solidFill>
          <a:latin typeface="+mj-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200">
              <a:solidFill>
                <a:srgbClr val="000000"/>
              </a:solidFill>
              <a:latin typeface="Verdana" pitchFamily="34" charset="0"/>
            </a:endParaRPr>
          </a:p>
        </p:txBody>
      </p:sp>
      <p:sp>
        <p:nvSpPr>
          <p:cNvPr id="1027" name="Rectangle 2"/>
          <p:cNvSpPr>
            <a:spLocks noGrp="1" noChangeArrowheads="1"/>
          </p:cNvSpPr>
          <p:nvPr>
            <p:ph type="title"/>
          </p:nvPr>
        </p:nvSpPr>
        <p:spPr bwMode="auto">
          <a:xfrm>
            <a:off x="574676" y="741365"/>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t>Click to edit Master title style</a:t>
            </a:r>
          </a:p>
        </p:txBody>
      </p:sp>
      <p:sp>
        <p:nvSpPr>
          <p:cNvPr id="1028" name="Rectangle 3"/>
          <p:cNvSpPr>
            <a:spLocks noGrp="1" noChangeArrowheads="1"/>
          </p:cNvSpPr>
          <p:nvPr>
            <p:ph type="body" idx="1"/>
          </p:nvPr>
        </p:nvSpPr>
        <p:spPr bwMode="auto">
          <a:xfrm>
            <a:off x="574676"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2" name="Rectangle 4"/>
          <p:cNvSpPr>
            <a:spLocks noGrp="1" noChangeArrowheads="1"/>
          </p:cNvSpPr>
          <p:nvPr>
            <p:ph type="dt" sz="half" idx="2"/>
          </p:nvPr>
        </p:nvSpPr>
        <p:spPr bwMode="auto">
          <a:xfrm>
            <a:off x="7343776" y="5697540"/>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750"/>
              </a:lnSpc>
              <a:defRPr sz="600" b="1"/>
            </a:lvl1pPr>
          </a:lstStyle>
          <a:p>
            <a:pPr eaLnBrk="1" hangingPunct="1">
              <a:defRPr/>
            </a:pPr>
            <a:endParaRPr lang="da-DK">
              <a:solidFill>
                <a:srgbClr val="000000"/>
              </a:solidFill>
              <a:latin typeface="Verdana" pitchFamily="34" charset="0"/>
            </a:endParaRPr>
          </a:p>
        </p:txBody>
      </p:sp>
      <p:sp>
        <p:nvSpPr>
          <p:cNvPr id="1029" name="Rectangle 5"/>
          <p:cNvSpPr>
            <a:spLocks noGrp="1" noChangeArrowheads="1"/>
          </p:cNvSpPr>
          <p:nvPr>
            <p:ph type="ftr" sz="quarter" idx="3"/>
          </p:nvPr>
        </p:nvSpPr>
        <p:spPr bwMode="auto">
          <a:xfrm>
            <a:off x="7343776"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750"/>
              </a:lnSpc>
              <a:defRPr sz="600"/>
            </a:lvl1pPr>
          </a:lstStyle>
          <a:p>
            <a:pPr eaLnBrk="1" hangingPunct="1">
              <a:defRPr/>
            </a:pPr>
            <a:endParaRPr lang="da-DK">
              <a:solidFill>
                <a:srgbClr val="000000"/>
              </a:solidFill>
              <a:latin typeface="Verdana" pitchFamily="34" charset="0"/>
            </a:endParaRPr>
          </a:p>
        </p:txBody>
      </p:sp>
      <p:sp>
        <p:nvSpPr>
          <p:cNvPr id="1030" name="Rectangle 6"/>
          <p:cNvSpPr>
            <a:spLocks noGrp="1" noChangeArrowheads="1"/>
          </p:cNvSpPr>
          <p:nvPr>
            <p:ph type="sldNum" sz="quarter" idx="4"/>
          </p:nvPr>
        </p:nvSpPr>
        <p:spPr bwMode="auto">
          <a:xfrm>
            <a:off x="7343776" y="6129340"/>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750"/>
              </a:lnSpc>
              <a:defRPr sz="600"/>
            </a:lvl1pPr>
          </a:lstStyle>
          <a:p>
            <a:pPr eaLnBrk="1" hangingPunct="1">
              <a:defRPr/>
            </a:pPr>
            <a:r>
              <a:rPr lang="da-DK">
                <a:solidFill>
                  <a:srgbClr val="000000"/>
                </a:solidFill>
                <a:latin typeface="Verdana" pitchFamily="34" charset="0"/>
              </a:rPr>
              <a:t>Side </a:t>
            </a:r>
            <a:fld id="{ADF94A4B-6BCC-4870-8D88-EF277006047E}" type="slidenum">
              <a:rPr lang="da-DK">
                <a:solidFill>
                  <a:srgbClr val="000000"/>
                </a:solidFill>
                <a:latin typeface="Verdana" pitchFamily="34" charset="0"/>
              </a:rPr>
              <a:pPr eaLnBrk="1" hangingPunct="1">
                <a:defRPr/>
              </a:pPr>
              <a:t>‹nr.›</a:t>
            </a:fld>
            <a:endParaRPr lang="da-DK">
              <a:solidFill>
                <a:srgbClr val="000000"/>
              </a:solidFill>
              <a:latin typeface="Verdana"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9" y="260352"/>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7" y="2114551"/>
            <a:ext cx="1800225" cy="60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500" tIns="40500" rIns="40500" bIns="40500">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r" eaLnBrk="1" hangingPunct="1">
              <a:spcBef>
                <a:spcPct val="50000"/>
              </a:spcBef>
              <a:defRPr/>
            </a:pPr>
            <a:r>
              <a:rPr lang="da-DK" sz="750" b="1">
                <a:solidFill>
                  <a:srgbClr val="000000"/>
                </a:solidFill>
              </a:rPr>
              <a:t>Skift tekstniveau:</a:t>
            </a:r>
          </a:p>
          <a:p>
            <a:pPr algn="r" eaLnBrk="1" hangingPunct="1">
              <a:spcBef>
                <a:spcPct val="50000"/>
              </a:spcBef>
              <a:defRPr/>
            </a:pPr>
            <a:r>
              <a:rPr lang="da-DK" sz="75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153753"/>
      </p:ext>
    </p:extLst>
  </p:cSld>
  <p:clrMap bg1="lt1" tx1="dk1" bg2="lt2" tx2="dk2" accent1="accent1" accent2="accent2" accent3="accent3" accent4="accent4" accent5="accent5" accent6="accent6" hlink="hlink" folHlink="folHlink"/>
  <p:sldLayoutIdLst>
    <p:sldLayoutId id="2147483912" r:id="rId1"/>
    <p:sldLayoutId id="2147483913" r:id="rId2"/>
    <p:sldLayoutId id="2147483914" r:id="rId3"/>
    <p:sldLayoutId id="2147483915" r:id="rId4"/>
    <p:sldLayoutId id="2147483916" r:id="rId5"/>
    <p:sldLayoutId id="2147483917" r:id="rId6"/>
    <p:sldLayoutId id="2147483918" r:id="rId7"/>
    <p:sldLayoutId id="2147483919" r:id="rId8"/>
    <p:sldLayoutId id="2147483920" r:id="rId9"/>
    <p:sldLayoutId id="2147483921" r:id="rId10"/>
    <p:sldLayoutId id="2147483922" r:id="rId11"/>
    <p:sldLayoutId id="2147483923" r:id="rId12"/>
    <p:sldLayoutId id="2147483924" r:id="rId13"/>
    <p:sldLayoutId id="2147483925" r:id="rId14"/>
  </p:sldLayoutIdLst>
  <p:hf hdr="0" ftr="0" dt="0"/>
  <p:txStyles>
    <p:titleStyle>
      <a:lvl1pPr algn="l" rtl="0" eaLnBrk="0" fontAlgn="base" hangingPunct="0">
        <a:lnSpc>
          <a:spcPts val="3000"/>
        </a:lnSpc>
        <a:spcBef>
          <a:spcPct val="0"/>
        </a:spcBef>
        <a:spcAft>
          <a:spcPct val="0"/>
        </a:spcAft>
        <a:defRPr sz="3000" b="1">
          <a:solidFill>
            <a:srgbClr val="14143C"/>
          </a:solidFill>
          <a:latin typeface="+mj-lt"/>
          <a:ea typeface="+mj-ea"/>
          <a:cs typeface="+mj-cs"/>
        </a:defRPr>
      </a:lvl1pPr>
      <a:lvl2pPr algn="l" rtl="0" eaLnBrk="0" fontAlgn="base" hangingPunct="0">
        <a:lnSpc>
          <a:spcPts val="3000"/>
        </a:lnSpc>
        <a:spcBef>
          <a:spcPct val="0"/>
        </a:spcBef>
        <a:spcAft>
          <a:spcPct val="0"/>
        </a:spcAft>
        <a:defRPr sz="3000" b="1">
          <a:solidFill>
            <a:srgbClr val="14143C"/>
          </a:solidFill>
          <a:latin typeface="Verdana" pitchFamily="34" charset="0"/>
        </a:defRPr>
      </a:lvl2pPr>
      <a:lvl3pPr algn="l" rtl="0" eaLnBrk="0" fontAlgn="base" hangingPunct="0">
        <a:lnSpc>
          <a:spcPts val="3000"/>
        </a:lnSpc>
        <a:spcBef>
          <a:spcPct val="0"/>
        </a:spcBef>
        <a:spcAft>
          <a:spcPct val="0"/>
        </a:spcAft>
        <a:defRPr sz="3000" b="1">
          <a:solidFill>
            <a:srgbClr val="14143C"/>
          </a:solidFill>
          <a:latin typeface="Verdana" pitchFamily="34" charset="0"/>
        </a:defRPr>
      </a:lvl3pPr>
      <a:lvl4pPr algn="l" rtl="0" eaLnBrk="0" fontAlgn="base" hangingPunct="0">
        <a:lnSpc>
          <a:spcPts val="3000"/>
        </a:lnSpc>
        <a:spcBef>
          <a:spcPct val="0"/>
        </a:spcBef>
        <a:spcAft>
          <a:spcPct val="0"/>
        </a:spcAft>
        <a:defRPr sz="3000" b="1">
          <a:solidFill>
            <a:srgbClr val="14143C"/>
          </a:solidFill>
          <a:latin typeface="Verdana" pitchFamily="34" charset="0"/>
        </a:defRPr>
      </a:lvl4pPr>
      <a:lvl5pPr algn="l" rtl="0" eaLnBrk="0" fontAlgn="base" hangingPunct="0">
        <a:lnSpc>
          <a:spcPts val="3000"/>
        </a:lnSpc>
        <a:spcBef>
          <a:spcPct val="0"/>
        </a:spcBef>
        <a:spcAft>
          <a:spcPct val="0"/>
        </a:spcAft>
        <a:defRPr sz="3000" b="1">
          <a:solidFill>
            <a:srgbClr val="14143C"/>
          </a:solidFill>
          <a:latin typeface="Verdana" pitchFamily="34" charset="0"/>
        </a:defRPr>
      </a:lvl5pPr>
      <a:lvl6pPr marL="342900" algn="l" rtl="0" fontAlgn="base">
        <a:lnSpc>
          <a:spcPts val="3000"/>
        </a:lnSpc>
        <a:spcBef>
          <a:spcPct val="0"/>
        </a:spcBef>
        <a:spcAft>
          <a:spcPct val="0"/>
        </a:spcAft>
        <a:defRPr sz="3000" b="1">
          <a:solidFill>
            <a:srgbClr val="14143C"/>
          </a:solidFill>
          <a:latin typeface="Verdana" pitchFamily="34" charset="0"/>
        </a:defRPr>
      </a:lvl6pPr>
      <a:lvl7pPr marL="685800" algn="l" rtl="0" fontAlgn="base">
        <a:lnSpc>
          <a:spcPts val="3000"/>
        </a:lnSpc>
        <a:spcBef>
          <a:spcPct val="0"/>
        </a:spcBef>
        <a:spcAft>
          <a:spcPct val="0"/>
        </a:spcAft>
        <a:defRPr sz="3000" b="1">
          <a:solidFill>
            <a:srgbClr val="14143C"/>
          </a:solidFill>
          <a:latin typeface="Verdana" pitchFamily="34" charset="0"/>
        </a:defRPr>
      </a:lvl7pPr>
      <a:lvl8pPr marL="1028700" algn="l" rtl="0" fontAlgn="base">
        <a:lnSpc>
          <a:spcPts val="3000"/>
        </a:lnSpc>
        <a:spcBef>
          <a:spcPct val="0"/>
        </a:spcBef>
        <a:spcAft>
          <a:spcPct val="0"/>
        </a:spcAft>
        <a:defRPr sz="3000" b="1">
          <a:solidFill>
            <a:srgbClr val="14143C"/>
          </a:solidFill>
          <a:latin typeface="Verdana" pitchFamily="34" charset="0"/>
        </a:defRPr>
      </a:lvl8pPr>
      <a:lvl9pPr marL="1371600" algn="l" rtl="0" fontAlgn="base">
        <a:lnSpc>
          <a:spcPts val="3000"/>
        </a:lnSpc>
        <a:spcBef>
          <a:spcPct val="0"/>
        </a:spcBef>
        <a:spcAft>
          <a:spcPct val="0"/>
        </a:spcAft>
        <a:defRPr sz="3000" b="1">
          <a:solidFill>
            <a:srgbClr val="14143C"/>
          </a:solidFill>
          <a:latin typeface="Verdana" pitchFamily="34" charset="0"/>
        </a:defRPr>
      </a:lvl9pPr>
    </p:titleStyle>
    <p:bodyStyle>
      <a:lvl1pPr marL="257175" indent="-257175" algn="l" rtl="0" eaLnBrk="0" fontAlgn="base" hangingPunct="0">
        <a:lnSpc>
          <a:spcPts val="2775"/>
        </a:lnSpc>
        <a:spcBef>
          <a:spcPct val="100000"/>
        </a:spcBef>
        <a:spcAft>
          <a:spcPct val="0"/>
        </a:spcAft>
        <a:defRPr sz="2550" b="1" u="sng">
          <a:solidFill>
            <a:srgbClr val="14143C"/>
          </a:solidFill>
          <a:latin typeface="+mn-lt"/>
          <a:ea typeface="+mn-ea"/>
          <a:cs typeface="+mn-cs"/>
        </a:defRPr>
      </a:lvl1pPr>
      <a:lvl2pPr marL="1191" indent="341710" algn="l" rtl="0" eaLnBrk="0" fontAlgn="base" hangingPunct="0">
        <a:lnSpc>
          <a:spcPts val="1950"/>
        </a:lnSpc>
        <a:spcBef>
          <a:spcPct val="0"/>
        </a:spcBef>
        <a:spcAft>
          <a:spcPct val="0"/>
        </a:spcAft>
        <a:defRPr sz="1650">
          <a:solidFill>
            <a:schemeClr val="tx1"/>
          </a:solidFill>
          <a:latin typeface="+mj-lt"/>
        </a:defRPr>
      </a:lvl2pPr>
      <a:lvl3pPr marL="2381" indent="683419" algn="l" rtl="0" eaLnBrk="0" fontAlgn="base" hangingPunct="0">
        <a:lnSpc>
          <a:spcPts val="1650"/>
        </a:lnSpc>
        <a:spcBef>
          <a:spcPct val="0"/>
        </a:spcBef>
        <a:spcAft>
          <a:spcPct val="0"/>
        </a:spcAft>
        <a:defRPr sz="1200">
          <a:solidFill>
            <a:schemeClr val="tx1"/>
          </a:solidFill>
          <a:latin typeface="+mj-lt"/>
        </a:defRPr>
      </a:lvl3pPr>
      <a:lvl4pPr marL="192881" indent="-189310" algn="l" rtl="0" eaLnBrk="0" fontAlgn="base" hangingPunct="0">
        <a:lnSpc>
          <a:spcPts val="1950"/>
        </a:lnSpc>
        <a:spcBef>
          <a:spcPct val="0"/>
        </a:spcBef>
        <a:spcAft>
          <a:spcPct val="0"/>
        </a:spcAft>
        <a:buChar char="•"/>
        <a:defRPr sz="1650">
          <a:solidFill>
            <a:schemeClr val="tx1"/>
          </a:solidFill>
          <a:latin typeface="+mj-lt"/>
        </a:defRPr>
      </a:lvl4pPr>
      <a:lvl5pPr marL="411956" indent="-217885" algn="l" rtl="0" eaLnBrk="0" fontAlgn="base" hangingPunct="0">
        <a:lnSpc>
          <a:spcPts val="1500"/>
        </a:lnSpc>
        <a:spcBef>
          <a:spcPct val="0"/>
        </a:spcBef>
        <a:spcAft>
          <a:spcPct val="0"/>
        </a:spcAft>
        <a:buChar char="•"/>
        <a:defRPr sz="1200">
          <a:solidFill>
            <a:schemeClr val="tx1"/>
          </a:solidFill>
          <a:latin typeface="+mj-lt"/>
        </a:defRPr>
      </a:lvl5pPr>
      <a:lvl6pPr marL="754856" indent="-217885" algn="l" rtl="0" fontAlgn="base">
        <a:lnSpc>
          <a:spcPts val="1500"/>
        </a:lnSpc>
        <a:spcBef>
          <a:spcPct val="0"/>
        </a:spcBef>
        <a:spcAft>
          <a:spcPct val="0"/>
        </a:spcAft>
        <a:buChar char="•"/>
        <a:defRPr sz="1200">
          <a:solidFill>
            <a:schemeClr val="tx1"/>
          </a:solidFill>
          <a:latin typeface="+mj-lt"/>
        </a:defRPr>
      </a:lvl6pPr>
      <a:lvl7pPr marL="1097756" indent="-217885" algn="l" rtl="0" fontAlgn="base">
        <a:lnSpc>
          <a:spcPts val="1500"/>
        </a:lnSpc>
        <a:spcBef>
          <a:spcPct val="0"/>
        </a:spcBef>
        <a:spcAft>
          <a:spcPct val="0"/>
        </a:spcAft>
        <a:buChar char="•"/>
        <a:defRPr sz="1200">
          <a:solidFill>
            <a:schemeClr val="tx1"/>
          </a:solidFill>
          <a:latin typeface="+mj-lt"/>
        </a:defRPr>
      </a:lvl7pPr>
      <a:lvl8pPr marL="1440656" indent="-217885" algn="l" rtl="0" fontAlgn="base">
        <a:lnSpc>
          <a:spcPts val="1500"/>
        </a:lnSpc>
        <a:spcBef>
          <a:spcPct val="0"/>
        </a:spcBef>
        <a:spcAft>
          <a:spcPct val="0"/>
        </a:spcAft>
        <a:buChar char="•"/>
        <a:defRPr sz="1200">
          <a:solidFill>
            <a:schemeClr val="tx1"/>
          </a:solidFill>
          <a:latin typeface="+mj-lt"/>
        </a:defRPr>
      </a:lvl8pPr>
      <a:lvl9pPr marL="1783556" indent="-217885" algn="l" rtl="0" fontAlgn="base">
        <a:lnSpc>
          <a:spcPts val="1500"/>
        </a:lnSpc>
        <a:spcBef>
          <a:spcPct val="0"/>
        </a:spcBef>
        <a:spcAft>
          <a:spcPct val="0"/>
        </a:spcAft>
        <a:buChar char="•"/>
        <a:defRPr sz="1200">
          <a:solidFill>
            <a:schemeClr val="tx1"/>
          </a:solidFill>
          <a:latin typeface="+mj-lt"/>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4"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a:solidFill>
                <a:srgbClr val="000000"/>
              </a:solidFill>
              <a:latin typeface="Verdana" pitchFamily="34" charset="0"/>
            </a:endParaRPr>
          </a:p>
        </p:txBody>
      </p:sp>
      <p:sp>
        <p:nvSpPr>
          <p:cNvPr id="1026"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ltLang="da-DK"/>
              <a:t>Klik for at redigere i master</a:t>
            </a:r>
          </a:p>
        </p:txBody>
      </p:sp>
      <p:sp>
        <p:nvSpPr>
          <p:cNvPr id="1027"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ltLang="da-DK"/>
              <a:t>Klik for at redigere i master</a:t>
            </a:r>
          </a:p>
          <a:p>
            <a:pPr lvl="1"/>
            <a:r>
              <a:rPr lang="da-DK" altLang="da-DK"/>
              <a:t>Andet niveau</a:t>
            </a:r>
          </a:p>
          <a:p>
            <a:pPr lvl="2"/>
            <a:r>
              <a:rPr lang="da-DK" altLang="da-DK"/>
              <a:t>Tredje niveau</a:t>
            </a:r>
          </a:p>
          <a:p>
            <a:pPr lvl="3"/>
            <a:r>
              <a:rPr lang="da-DK" altLang="da-DK"/>
              <a:t>Fjerde niveau</a:t>
            </a:r>
          </a:p>
          <a:p>
            <a:pPr lvl="4"/>
            <a:r>
              <a:rPr lang="da-DK" altLang="da-DK"/>
              <a:t>Femte niveau</a:t>
            </a:r>
          </a:p>
        </p:txBody>
      </p:sp>
      <p:sp>
        <p:nvSpPr>
          <p:cNvPr id="1028"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b="1"/>
            </a:lvl1pPr>
          </a:lstStyle>
          <a:p>
            <a:pPr eaLnBrk="1" hangingPunct="1"/>
            <a:endParaRPr lang="da-DK" altLang="da-DK">
              <a:solidFill>
                <a:srgbClr val="000000"/>
              </a:solidFill>
              <a:latin typeface="Verdana" pitchFamily="34" charset="0"/>
            </a:endParaRP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endParaRPr lang="da-DK" altLang="da-DK">
              <a:solidFill>
                <a:srgbClr val="000000"/>
              </a:solidFill>
              <a:latin typeface="Verdana" pitchFamily="34" charset="0"/>
            </a:endParaRP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r>
              <a:rPr lang="da-DK" altLang="da-DK">
                <a:solidFill>
                  <a:srgbClr val="000000"/>
                </a:solidFill>
                <a:latin typeface="Verdana" pitchFamily="34" charset="0"/>
              </a:rPr>
              <a:t>Side </a:t>
            </a:r>
            <a:fld id="{7B262742-3ED2-4FB0-B92C-5DC06D51871A}" type="slidenum">
              <a:rPr lang="da-DK" altLang="da-DK">
                <a:solidFill>
                  <a:srgbClr val="000000"/>
                </a:solidFill>
                <a:latin typeface="Verdana" pitchFamily="34" charset="0"/>
              </a:rPr>
              <a:pPr eaLnBrk="1" hangingPunct="1"/>
              <a:t>‹nr.›</a:t>
            </a:fld>
            <a:endParaRPr lang="da-DK" altLang="da-DK">
              <a:solidFill>
                <a:srgbClr val="000000"/>
              </a:solidFill>
              <a:latin typeface="Verdana"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extLst>
            <a:ext uri="{909E8E84-426E-40DD-AFC4-6F175D3DCCD1}">
              <a14:hiddenFill xmlns:a14="http://schemas.microsoft.com/office/drawing/2010/main">
                <a:solidFill>
                  <a:srgbClr val="FFFFFF"/>
                </a:solidFill>
              </a14:hiddenFill>
            </a:ext>
          </a:extLst>
        </p:spPr>
      </p:pic>
      <p:sp>
        <p:nvSpPr>
          <p:cNvPr id="1036" name="Text Box 12"/>
          <p:cNvSpPr txBox="1">
            <a:spLocks noChangeArrowheads="1"/>
          </p:cNvSpPr>
          <p:nvPr/>
        </p:nvSpPr>
        <p:spPr bwMode="auto">
          <a:xfrm>
            <a:off x="-1836738" y="2798763"/>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p>
            <a:pPr algn="r" eaLnBrk="1" hangingPunct="1">
              <a:spcBef>
                <a:spcPct val="50000"/>
              </a:spcBef>
            </a:pPr>
            <a:r>
              <a:rPr lang="da-DK" altLang="da-DK" sz="1000" b="1">
                <a:solidFill>
                  <a:srgbClr val="000000"/>
                </a:solidFill>
                <a:latin typeface="Verdana" pitchFamily="34" charset="0"/>
              </a:rPr>
              <a:t>Skift tekstniveau:</a:t>
            </a:r>
          </a:p>
          <a:p>
            <a:pPr algn="r" eaLnBrk="1" hangingPunct="1">
              <a:spcBef>
                <a:spcPct val="50000"/>
              </a:spcBef>
            </a:pPr>
            <a:r>
              <a:rPr lang="da-DK" altLang="da-DK" sz="1000">
                <a:solidFill>
                  <a:srgbClr val="000000"/>
                </a:solidFill>
                <a:latin typeface="Verdana" pitchFamily="34" charset="0"/>
              </a:rPr>
              <a:t>Ændre på str. og indsæt punktform ved at bruge ”Formindsk/forøg” ikonet i listeniveau</a:t>
            </a:r>
          </a:p>
        </p:txBody>
      </p:sp>
      <p:pic>
        <p:nvPicPr>
          <p:cNvPr id="1037"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794125"/>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5985673"/>
      </p:ext>
    </p:extLst>
  </p:cSld>
  <p:clrMap bg1="lt1" tx1="dk1" bg2="lt2" tx2="dk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3951" r:id="rId13"/>
    <p:sldLayoutId id="2147483952" r:id="rId14"/>
  </p:sldLayoutIdLst>
  <p:hf hdr="0" ftr="0" dt="0"/>
  <p:txStyles>
    <p:titleStyle>
      <a:lvl1pPr algn="l" rtl="0" eaLnBrk="1" fontAlgn="base" hangingPunct="1">
        <a:lnSpc>
          <a:spcPts val="4000"/>
        </a:lnSpc>
        <a:spcBef>
          <a:spcPct val="0"/>
        </a:spcBef>
        <a:spcAft>
          <a:spcPct val="0"/>
        </a:spcAft>
        <a:defRPr sz="4000" b="1">
          <a:solidFill>
            <a:srgbClr val="14143C"/>
          </a:solidFill>
          <a:latin typeface="+mj-lt"/>
          <a:ea typeface="+mj-ea"/>
          <a:cs typeface="+mj-cs"/>
        </a:defRPr>
      </a:lvl1pPr>
      <a:lvl2pPr algn="l" rtl="0" eaLnBrk="1" fontAlgn="base" hangingPunct="1">
        <a:lnSpc>
          <a:spcPts val="4000"/>
        </a:lnSpc>
        <a:spcBef>
          <a:spcPct val="0"/>
        </a:spcBef>
        <a:spcAft>
          <a:spcPct val="0"/>
        </a:spcAft>
        <a:defRPr sz="4000" b="1">
          <a:solidFill>
            <a:srgbClr val="14143C"/>
          </a:solidFill>
          <a:latin typeface="Verdana" pitchFamily="34" charset="0"/>
        </a:defRPr>
      </a:lvl2pPr>
      <a:lvl3pPr algn="l" rtl="0" eaLnBrk="1" fontAlgn="base" hangingPunct="1">
        <a:lnSpc>
          <a:spcPts val="4000"/>
        </a:lnSpc>
        <a:spcBef>
          <a:spcPct val="0"/>
        </a:spcBef>
        <a:spcAft>
          <a:spcPct val="0"/>
        </a:spcAft>
        <a:defRPr sz="4000" b="1">
          <a:solidFill>
            <a:srgbClr val="14143C"/>
          </a:solidFill>
          <a:latin typeface="Verdana" pitchFamily="34" charset="0"/>
        </a:defRPr>
      </a:lvl3pPr>
      <a:lvl4pPr algn="l" rtl="0" eaLnBrk="1" fontAlgn="base" hangingPunct="1">
        <a:lnSpc>
          <a:spcPts val="4000"/>
        </a:lnSpc>
        <a:spcBef>
          <a:spcPct val="0"/>
        </a:spcBef>
        <a:spcAft>
          <a:spcPct val="0"/>
        </a:spcAft>
        <a:defRPr sz="4000" b="1">
          <a:solidFill>
            <a:srgbClr val="14143C"/>
          </a:solidFill>
          <a:latin typeface="Verdana" pitchFamily="34" charset="0"/>
        </a:defRPr>
      </a:lvl4pPr>
      <a:lvl5pPr algn="l" rtl="0" eaLnBrk="1" fontAlgn="base" hangingPunct="1">
        <a:lnSpc>
          <a:spcPts val="4000"/>
        </a:lnSpc>
        <a:spcBef>
          <a:spcPct val="0"/>
        </a:spcBef>
        <a:spcAft>
          <a:spcPct val="0"/>
        </a:spcAft>
        <a:defRPr sz="4000" b="1">
          <a:solidFill>
            <a:srgbClr val="14143C"/>
          </a:solidFill>
          <a:latin typeface="Verdana" pitchFamily="34" charset="0"/>
        </a:defRPr>
      </a:lvl5pPr>
      <a:lvl6pPr marL="457200" algn="l" rtl="0" eaLnBrk="1" fontAlgn="base" hangingPunct="1">
        <a:lnSpc>
          <a:spcPts val="4000"/>
        </a:lnSpc>
        <a:spcBef>
          <a:spcPct val="0"/>
        </a:spcBef>
        <a:spcAft>
          <a:spcPct val="0"/>
        </a:spcAft>
        <a:defRPr sz="4000" b="1">
          <a:solidFill>
            <a:srgbClr val="14143C"/>
          </a:solidFill>
          <a:latin typeface="Verdana" pitchFamily="34" charset="0"/>
        </a:defRPr>
      </a:lvl6pPr>
      <a:lvl7pPr marL="914400" algn="l" rtl="0" eaLnBrk="1" fontAlgn="base" hangingPunct="1">
        <a:lnSpc>
          <a:spcPts val="4000"/>
        </a:lnSpc>
        <a:spcBef>
          <a:spcPct val="0"/>
        </a:spcBef>
        <a:spcAft>
          <a:spcPct val="0"/>
        </a:spcAft>
        <a:defRPr sz="4000" b="1">
          <a:solidFill>
            <a:srgbClr val="14143C"/>
          </a:solidFill>
          <a:latin typeface="Verdana" pitchFamily="34" charset="0"/>
        </a:defRPr>
      </a:lvl7pPr>
      <a:lvl8pPr marL="1371600" algn="l" rtl="0" eaLnBrk="1" fontAlgn="base" hangingPunct="1">
        <a:lnSpc>
          <a:spcPts val="4000"/>
        </a:lnSpc>
        <a:spcBef>
          <a:spcPct val="0"/>
        </a:spcBef>
        <a:spcAft>
          <a:spcPct val="0"/>
        </a:spcAft>
        <a:defRPr sz="4000" b="1">
          <a:solidFill>
            <a:srgbClr val="14143C"/>
          </a:solidFill>
          <a:latin typeface="Verdana" pitchFamily="34" charset="0"/>
        </a:defRPr>
      </a:lvl8pPr>
      <a:lvl9pPr marL="1828800" algn="l" rtl="0" eaLnBrk="1" fontAlgn="base" hangingPunct="1">
        <a:lnSpc>
          <a:spcPts val="4000"/>
        </a:lnSpc>
        <a:spcBef>
          <a:spcPct val="0"/>
        </a:spcBef>
        <a:spcAft>
          <a:spcPct val="0"/>
        </a:spcAft>
        <a:defRPr sz="4000" b="1">
          <a:solidFill>
            <a:srgbClr val="14143C"/>
          </a:solidFill>
          <a:latin typeface="Verdana" pitchFamily="34" charset="0"/>
        </a:defRPr>
      </a:lvl9pPr>
    </p:titleStyle>
    <p:bodyStyle>
      <a:lvl1pPr algn="l" rtl="0" eaLnBrk="1" fontAlgn="base" hangingPunct="1">
        <a:lnSpc>
          <a:spcPts val="3700"/>
        </a:lnSpc>
        <a:spcBef>
          <a:spcPct val="100000"/>
        </a:spcBef>
        <a:spcAft>
          <a:spcPct val="0"/>
        </a:spcAft>
        <a:defRPr sz="3000" u="sng">
          <a:solidFill>
            <a:srgbClr val="14143C"/>
          </a:solidFill>
          <a:latin typeface="+mn-lt"/>
          <a:ea typeface="+mn-ea"/>
          <a:cs typeface="+mn-cs"/>
        </a:defRPr>
      </a:lvl1pPr>
      <a:lvl2pPr marL="1588" algn="l" rtl="0" eaLnBrk="1" fontAlgn="base" hangingPunct="1">
        <a:lnSpc>
          <a:spcPts val="2600"/>
        </a:lnSpc>
        <a:spcBef>
          <a:spcPct val="0"/>
        </a:spcBef>
        <a:spcAft>
          <a:spcPct val="0"/>
        </a:spcAft>
        <a:defRPr sz="2200">
          <a:solidFill>
            <a:schemeClr val="tx1"/>
          </a:solidFill>
          <a:latin typeface="+mn-lt"/>
        </a:defRPr>
      </a:lvl2pPr>
      <a:lvl3pPr marL="3175" algn="l" rtl="0" eaLnBrk="1" fontAlgn="base" hangingPunct="1">
        <a:lnSpc>
          <a:spcPts val="2200"/>
        </a:lnSpc>
        <a:spcBef>
          <a:spcPct val="0"/>
        </a:spcBef>
        <a:spcAft>
          <a:spcPct val="0"/>
        </a:spcAft>
        <a:defRPr sz="1600">
          <a:solidFill>
            <a:schemeClr val="tx1"/>
          </a:solidFill>
          <a:latin typeface="+mn-lt"/>
        </a:defRPr>
      </a:lvl3pPr>
      <a:lvl4pPr marL="257175" indent="-252413" algn="l" rtl="0" eaLnBrk="1" fontAlgn="base" hangingPunct="1">
        <a:lnSpc>
          <a:spcPts val="2600"/>
        </a:lnSpc>
        <a:spcBef>
          <a:spcPct val="0"/>
        </a:spcBef>
        <a:spcAft>
          <a:spcPct val="0"/>
        </a:spcAft>
        <a:buBlip>
          <a:blip r:embed="rId18"/>
        </a:buBlip>
        <a:defRPr sz="2200">
          <a:solidFill>
            <a:schemeClr val="tx1"/>
          </a:solidFill>
          <a:latin typeface="+mn-lt"/>
        </a:defRPr>
      </a:lvl4pPr>
      <a:lvl5pPr marL="549275" indent="-290513" algn="l" rtl="0" eaLnBrk="1" fontAlgn="base" hangingPunct="1">
        <a:lnSpc>
          <a:spcPts val="2000"/>
        </a:lnSpc>
        <a:spcBef>
          <a:spcPct val="0"/>
        </a:spcBef>
        <a:spcAft>
          <a:spcPct val="0"/>
        </a:spcAft>
        <a:buBlip>
          <a:blip r:embed="rId18"/>
        </a:buBlip>
        <a:defRPr sz="1600">
          <a:solidFill>
            <a:schemeClr val="tx1"/>
          </a:solidFill>
          <a:latin typeface="+mn-lt"/>
        </a:defRPr>
      </a:lvl5pPr>
      <a:lvl6pPr marL="1006475" indent="-290513" algn="l" rtl="0" eaLnBrk="1" fontAlgn="base" hangingPunct="1">
        <a:lnSpc>
          <a:spcPts val="2000"/>
        </a:lnSpc>
        <a:spcBef>
          <a:spcPct val="0"/>
        </a:spcBef>
        <a:spcAft>
          <a:spcPct val="0"/>
        </a:spcAft>
        <a:buBlip>
          <a:blip r:embed="rId18"/>
        </a:buBlip>
        <a:defRPr sz="1600">
          <a:solidFill>
            <a:schemeClr val="tx1"/>
          </a:solidFill>
          <a:latin typeface="+mn-lt"/>
        </a:defRPr>
      </a:lvl6pPr>
      <a:lvl7pPr marL="1463675" indent="-290513" algn="l" rtl="0" eaLnBrk="1" fontAlgn="base" hangingPunct="1">
        <a:lnSpc>
          <a:spcPts val="2000"/>
        </a:lnSpc>
        <a:spcBef>
          <a:spcPct val="0"/>
        </a:spcBef>
        <a:spcAft>
          <a:spcPct val="0"/>
        </a:spcAft>
        <a:buBlip>
          <a:blip r:embed="rId18"/>
        </a:buBlip>
        <a:defRPr sz="1600">
          <a:solidFill>
            <a:schemeClr val="tx1"/>
          </a:solidFill>
          <a:latin typeface="+mn-lt"/>
        </a:defRPr>
      </a:lvl7pPr>
      <a:lvl8pPr marL="1920875" indent="-290513" algn="l" rtl="0" eaLnBrk="1" fontAlgn="base" hangingPunct="1">
        <a:lnSpc>
          <a:spcPts val="2000"/>
        </a:lnSpc>
        <a:spcBef>
          <a:spcPct val="0"/>
        </a:spcBef>
        <a:spcAft>
          <a:spcPct val="0"/>
        </a:spcAft>
        <a:buBlip>
          <a:blip r:embed="rId18"/>
        </a:buBlip>
        <a:defRPr sz="1600">
          <a:solidFill>
            <a:schemeClr val="tx1"/>
          </a:solidFill>
          <a:latin typeface="+mn-lt"/>
        </a:defRPr>
      </a:lvl8pPr>
      <a:lvl9pPr marL="2378075" indent="-290513" algn="l" rtl="0" eaLnBrk="1" fontAlgn="base" hangingPunct="1">
        <a:lnSpc>
          <a:spcPts val="2000"/>
        </a:lnSpc>
        <a:spcBef>
          <a:spcPct val="0"/>
        </a:spcBef>
        <a:spcAft>
          <a:spcPct val="0"/>
        </a:spcAft>
        <a:buBlip>
          <a:blip r:embed="rId18"/>
        </a:buBlip>
        <a:defRPr sz="1600">
          <a:solidFill>
            <a:schemeClr val="tx1"/>
          </a:solidFill>
          <a:latin typeface="+mn-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200">
              <a:solidFill>
                <a:srgbClr val="000000"/>
              </a:solidFill>
              <a:latin typeface="Verdana" pitchFamily="34" charset="0"/>
            </a:endParaRPr>
          </a:p>
        </p:txBody>
      </p:sp>
      <p:sp>
        <p:nvSpPr>
          <p:cNvPr id="1027" name="Rectangle 2"/>
          <p:cNvSpPr>
            <a:spLocks noGrp="1" noChangeArrowheads="1"/>
          </p:cNvSpPr>
          <p:nvPr>
            <p:ph type="title"/>
          </p:nvPr>
        </p:nvSpPr>
        <p:spPr bwMode="auto">
          <a:xfrm>
            <a:off x="574676" y="741365"/>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t>Click to edit Master title style</a:t>
            </a:r>
          </a:p>
        </p:txBody>
      </p:sp>
      <p:sp>
        <p:nvSpPr>
          <p:cNvPr id="1028" name="Rectangle 3"/>
          <p:cNvSpPr>
            <a:spLocks noGrp="1" noChangeArrowheads="1"/>
          </p:cNvSpPr>
          <p:nvPr>
            <p:ph type="body" idx="1"/>
          </p:nvPr>
        </p:nvSpPr>
        <p:spPr bwMode="auto">
          <a:xfrm>
            <a:off x="574676"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2" name="Rectangle 4"/>
          <p:cNvSpPr>
            <a:spLocks noGrp="1" noChangeArrowheads="1"/>
          </p:cNvSpPr>
          <p:nvPr>
            <p:ph type="dt" sz="half" idx="2"/>
          </p:nvPr>
        </p:nvSpPr>
        <p:spPr bwMode="auto">
          <a:xfrm>
            <a:off x="7343776" y="5697540"/>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750"/>
              </a:lnSpc>
              <a:defRPr sz="600" b="1"/>
            </a:lvl1pPr>
          </a:lstStyle>
          <a:p>
            <a:pPr eaLnBrk="1" hangingPunct="1">
              <a:defRPr/>
            </a:pPr>
            <a:endParaRPr lang="da-DK">
              <a:solidFill>
                <a:srgbClr val="000000"/>
              </a:solidFill>
              <a:latin typeface="Verdana" pitchFamily="34" charset="0"/>
            </a:endParaRPr>
          </a:p>
        </p:txBody>
      </p:sp>
      <p:sp>
        <p:nvSpPr>
          <p:cNvPr id="1029" name="Rectangle 5"/>
          <p:cNvSpPr>
            <a:spLocks noGrp="1" noChangeArrowheads="1"/>
          </p:cNvSpPr>
          <p:nvPr>
            <p:ph type="ftr" sz="quarter" idx="3"/>
          </p:nvPr>
        </p:nvSpPr>
        <p:spPr bwMode="auto">
          <a:xfrm>
            <a:off x="7343776"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750"/>
              </a:lnSpc>
              <a:defRPr sz="600"/>
            </a:lvl1pPr>
          </a:lstStyle>
          <a:p>
            <a:pPr eaLnBrk="1" hangingPunct="1">
              <a:defRPr/>
            </a:pPr>
            <a:endParaRPr lang="da-DK">
              <a:solidFill>
                <a:srgbClr val="000000"/>
              </a:solidFill>
              <a:latin typeface="Verdana" pitchFamily="34" charset="0"/>
            </a:endParaRPr>
          </a:p>
        </p:txBody>
      </p:sp>
      <p:sp>
        <p:nvSpPr>
          <p:cNvPr id="1030" name="Rectangle 6"/>
          <p:cNvSpPr>
            <a:spLocks noGrp="1" noChangeArrowheads="1"/>
          </p:cNvSpPr>
          <p:nvPr>
            <p:ph type="sldNum" sz="quarter" idx="4"/>
          </p:nvPr>
        </p:nvSpPr>
        <p:spPr bwMode="auto">
          <a:xfrm>
            <a:off x="7343776" y="6129340"/>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750"/>
              </a:lnSpc>
              <a:defRPr sz="600"/>
            </a:lvl1pPr>
          </a:lstStyle>
          <a:p>
            <a:pPr eaLnBrk="1" hangingPunct="1">
              <a:defRPr/>
            </a:pPr>
            <a:r>
              <a:rPr lang="da-DK">
                <a:solidFill>
                  <a:srgbClr val="000000"/>
                </a:solidFill>
                <a:latin typeface="Verdana" pitchFamily="34" charset="0"/>
              </a:rPr>
              <a:t>Side </a:t>
            </a:r>
            <a:fld id="{ADF94A4B-6BCC-4870-8D88-EF277006047E}" type="slidenum">
              <a:rPr lang="da-DK">
                <a:solidFill>
                  <a:srgbClr val="000000"/>
                </a:solidFill>
                <a:latin typeface="Verdana" pitchFamily="34" charset="0"/>
              </a:rPr>
              <a:pPr eaLnBrk="1" hangingPunct="1">
                <a:defRPr/>
              </a:pPr>
              <a:t>‹nr.›</a:t>
            </a:fld>
            <a:endParaRPr lang="da-DK">
              <a:solidFill>
                <a:srgbClr val="000000"/>
              </a:solidFill>
              <a:latin typeface="Verdana"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9" y="260352"/>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7" y="2114551"/>
            <a:ext cx="1800225" cy="601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40500" tIns="40500" rIns="40500" bIns="40500">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r" eaLnBrk="1" hangingPunct="1">
              <a:spcBef>
                <a:spcPct val="50000"/>
              </a:spcBef>
              <a:defRPr/>
            </a:pPr>
            <a:r>
              <a:rPr lang="da-DK" sz="750" b="1">
                <a:solidFill>
                  <a:srgbClr val="000000"/>
                </a:solidFill>
              </a:rPr>
              <a:t>Skift tekstniveau:</a:t>
            </a:r>
          </a:p>
          <a:p>
            <a:pPr algn="r" eaLnBrk="1" hangingPunct="1">
              <a:spcBef>
                <a:spcPct val="50000"/>
              </a:spcBef>
              <a:defRPr/>
            </a:pPr>
            <a:r>
              <a:rPr lang="da-DK" sz="75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4603673"/>
      </p:ext>
    </p:extLst>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 id="2147483965" r:id="rId12"/>
    <p:sldLayoutId id="2147483966" r:id="rId13"/>
    <p:sldLayoutId id="2147483967" r:id="rId14"/>
  </p:sldLayoutIdLst>
  <p:hf hdr="0" ftr="0" dt="0"/>
  <p:txStyles>
    <p:titleStyle>
      <a:lvl1pPr algn="l" rtl="0" eaLnBrk="0" fontAlgn="base" hangingPunct="0">
        <a:lnSpc>
          <a:spcPts val="3000"/>
        </a:lnSpc>
        <a:spcBef>
          <a:spcPct val="0"/>
        </a:spcBef>
        <a:spcAft>
          <a:spcPct val="0"/>
        </a:spcAft>
        <a:defRPr sz="3000" b="1">
          <a:solidFill>
            <a:srgbClr val="14143C"/>
          </a:solidFill>
          <a:latin typeface="+mj-lt"/>
          <a:ea typeface="+mj-ea"/>
          <a:cs typeface="+mj-cs"/>
        </a:defRPr>
      </a:lvl1pPr>
      <a:lvl2pPr algn="l" rtl="0" eaLnBrk="0" fontAlgn="base" hangingPunct="0">
        <a:lnSpc>
          <a:spcPts val="3000"/>
        </a:lnSpc>
        <a:spcBef>
          <a:spcPct val="0"/>
        </a:spcBef>
        <a:spcAft>
          <a:spcPct val="0"/>
        </a:spcAft>
        <a:defRPr sz="3000" b="1">
          <a:solidFill>
            <a:srgbClr val="14143C"/>
          </a:solidFill>
          <a:latin typeface="Verdana" pitchFamily="34" charset="0"/>
        </a:defRPr>
      </a:lvl2pPr>
      <a:lvl3pPr algn="l" rtl="0" eaLnBrk="0" fontAlgn="base" hangingPunct="0">
        <a:lnSpc>
          <a:spcPts val="3000"/>
        </a:lnSpc>
        <a:spcBef>
          <a:spcPct val="0"/>
        </a:spcBef>
        <a:spcAft>
          <a:spcPct val="0"/>
        </a:spcAft>
        <a:defRPr sz="3000" b="1">
          <a:solidFill>
            <a:srgbClr val="14143C"/>
          </a:solidFill>
          <a:latin typeface="Verdana" pitchFamily="34" charset="0"/>
        </a:defRPr>
      </a:lvl3pPr>
      <a:lvl4pPr algn="l" rtl="0" eaLnBrk="0" fontAlgn="base" hangingPunct="0">
        <a:lnSpc>
          <a:spcPts val="3000"/>
        </a:lnSpc>
        <a:spcBef>
          <a:spcPct val="0"/>
        </a:spcBef>
        <a:spcAft>
          <a:spcPct val="0"/>
        </a:spcAft>
        <a:defRPr sz="3000" b="1">
          <a:solidFill>
            <a:srgbClr val="14143C"/>
          </a:solidFill>
          <a:latin typeface="Verdana" pitchFamily="34" charset="0"/>
        </a:defRPr>
      </a:lvl4pPr>
      <a:lvl5pPr algn="l" rtl="0" eaLnBrk="0" fontAlgn="base" hangingPunct="0">
        <a:lnSpc>
          <a:spcPts val="3000"/>
        </a:lnSpc>
        <a:spcBef>
          <a:spcPct val="0"/>
        </a:spcBef>
        <a:spcAft>
          <a:spcPct val="0"/>
        </a:spcAft>
        <a:defRPr sz="3000" b="1">
          <a:solidFill>
            <a:srgbClr val="14143C"/>
          </a:solidFill>
          <a:latin typeface="Verdana" pitchFamily="34" charset="0"/>
        </a:defRPr>
      </a:lvl5pPr>
      <a:lvl6pPr marL="342900" algn="l" rtl="0" fontAlgn="base">
        <a:lnSpc>
          <a:spcPts val="3000"/>
        </a:lnSpc>
        <a:spcBef>
          <a:spcPct val="0"/>
        </a:spcBef>
        <a:spcAft>
          <a:spcPct val="0"/>
        </a:spcAft>
        <a:defRPr sz="3000" b="1">
          <a:solidFill>
            <a:srgbClr val="14143C"/>
          </a:solidFill>
          <a:latin typeface="Verdana" pitchFamily="34" charset="0"/>
        </a:defRPr>
      </a:lvl6pPr>
      <a:lvl7pPr marL="685800" algn="l" rtl="0" fontAlgn="base">
        <a:lnSpc>
          <a:spcPts val="3000"/>
        </a:lnSpc>
        <a:spcBef>
          <a:spcPct val="0"/>
        </a:spcBef>
        <a:spcAft>
          <a:spcPct val="0"/>
        </a:spcAft>
        <a:defRPr sz="3000" b="1">
          <a:solidFill>
            <a:srgbClr val="14143C"/>
          </a:solidFill>
          <a:latin typeface="Verdana" pitchFamily="34" charset="0"/>
        </a:defRPr>
      </a:lvl7pPr>
      <a:lvl8pPr marL="1028700" algn="l" rtl="0" fontAlgn="base">
        <a:lnSpc>
          <a:spcPts val="3000"/>
        </a:lnSpc>
        <a:spcBef>
          <a:spcPct val="0"/>
        </a:spcBef>
        <a:spcAft>
          <a:spcPct val="0"/>
        </a:spcAft>
        <a:defRPr sz="3000" b="1">
          <a:solidFill>
            <a:srgbClr val="14143C"/>
          </a:solidFill>
          <a:latin typeface="Verdana" pitchFamily="34" charset="0"/>
        </a:defRPr>
      </a:lvl8pPr>
      <a:lvl9pPr marL="1371600" algn="l" rtl="0" fontAlgn="base">
        <a:lnSpc>
          <a:spcPts val="3000"/>
        </a:lnSpc>
        <a:spcBef>
          <a:spcPct val="0"/>
        </a:spcBef>
        <a:spcAft>
          <a:spcPct val="0"/>
        </a:spcAft>
        <a:defRPr sz="3000" b="1">
          <a:solidFill>
            <a:srgbClr val="14143C"/>
          </a:solidFill>
          <a:latin typeface="Verdana" pitchFamily="34" charset="0"/>
        </a:defRPr>
      </a:lvl9pPr>
    </p:titleStyle>
    <p:bodyStyle>
      <a:lvl1pPr marL="257175" indent="-257175" algn="l" rtl="0" eaLnBrk="0" fontAlgn="base" hangingPunct="0">
        <a:lnSpc>
          <a:spcPts val="2775"/>
        </a:lnSpc>
        <a:spcBef>
          <a:spcPct val="100000"/>
        </a:spcBef>
        <a:spcAft>
          <a:spcPct val="0"/>
        </a:spcAft>
        <a:defRPr sz="2550" b="1" u="sng">
          <a:solidFill>
            <a:srgbClr val="14143C"/>
          </a:solidFill>
          <a:latin typeface="+mn-lt"/>
          <a:ea typeface="+mn-ea"/>
          <a:cs typeface="+mn-cs"/>
        </a:defRPr>
      </a:lvl1pPr>
      <a:lvl2pPr marL="1191" indent="341710" algn="l" rtl="0" eaLnBrk="0" fontAlgn="base" hangingPunct="0">
        <a:lnSpc>
          <a:spcPts val="1950"/>
        </a:lnSpc>
        <a:spcBef>
          <a:spcPct val="0"/>
        </a:spcBef>
        <a:spcAft>
          <a:spcPct val="0"/>
        </a:spcAft>
        <a:defRPr sz="1650">
          <a:solidFill>
            <a:schemeClr val="tx1"/>
          </a:solidFill>
          <a:latin typeface="+mj-lt"/>
        </a:defRPr>
      </a:lvl2pPr>
      <a:lvl3pPr marL="2381" indent="683419" algn="l" rtl="0" eaLnBrk="0" fontAlgn="base" hangingPunct="0">
        <a:lnSpc>
          <a:spcPts val="1650"/>
        </a:lnSpc>
        <a:spcBef>
          <a:spcPct val="0"/>
        </a:spcBef>
        <a:spcAft>
          <a:spcPct val="0"/>
        </a:spcAft>
        <a:defRPr sz="1200">
          <a:solidFill>
            <a:schemeClr val="tx1"/>
          </a:solidFill>
          <a:latin typeface="+mj-lt"/>
        </a:defRPr>
      </a:lvl3pPr>
      <a:lvl4pPr marL="192881" indent="-189310" algn="l" rtl="0" eaLnBrk="0" fontAlgn="base" hangingPunct="0">
        <a:lnSpc>
          <a:spcPts val="1950"/>
        </a:lnSpc>
        <a:spcBef>
          <a:spcPct val="0"/>
        </a:spcBef>
        <a:spcAft>
          <a:spcPct val="0"/>
        </a:spcAft>
        <a:buChar char="•"/>
        <a:defRPr sz="1650">
          <a:solidFill>
            <a:schemeClr val="tx1"/>
          </a:solidFill>
          <a:latin typeface="+mj-lt"/>
        </a:defRPr>
      </a:lvl4pPr>
      <a:lvl5pPr marL="411956" indent="-217885" algn="l" rtl="0" eaLnBrk="0" fontAlgn="base" hangingPunct="0">
        <a:lnSpc>
          <a:spcPts val="1500"/>
        </a:lnSpc>
        <a:spcBef>
          <a:spcPct val="0"/>
        </a:spcBef>
        <a:spcAft>
          <a:spcPct val="0"/>
        </a:spcAft>
        <a:buChar char="•"/>
        <a:defRPr sz="1200">
          <a:solidFill>
            <a:schemeClr val="tx1"/>
          </a:solidFill>
          <a:latin typeface="+mj-lt"/>
        </a:defRPr>
      </a:lvl5pPr>
      <a:lvl6pPr marL="754856" indent="-217885" algn="l" rtl="0" fontAlgn="base">
        <a:lnSpc>
          <a:spcPts val="1500"/>
        </a:lnSpc>
        <a:spcBef>
          <a:spcPct val="0"/>
        </a:spcBef>
        <a:spcAft>
          <a:spcPct val="0"/>
        </a:spcAft>
        <a:buChar char="•"/>
        <a:defRPr sz="1200">
          <a:solidFill>
            <a:schemeClr val="tx1"/>
          </a:solidFill>
          <a:latin typeface="+mj-lt"/>
        </a:defRPr>
      </a:lvl6pPr>
      <a:lvl7pPr marL="1097756" indent="-217885" algn="l" rtl="0" fontAlgn="base">
        <a:lnSpc>
          <a:spcPts val="1500"/>
        </a:lnSpc>
        <a:spcBef>
          <a:spcPct val="0"/>
        </a:spcBef>
        <a:spcAft>
          <a:spcPct val="0"/>
        </a:spcAft>
        <a:buChar char="•"/>
        <a:defRPr sz="1200">
          <a:solidFill>
            <a:schemeClr val="tx1"/>
          </a:solidFill>
          <a:latin typeface="+mj-lt"/>
        </a:defRPr>
      </a:lvl7pPr>
      <a:lvl8pPr marL="1440656" indent="-217885" algn="l" rtl="0" fontAlgn="base">
        <a:lnSpc>
          <a:spcPts val="1500"/>
        </a:lnSpc>
        <a:spcBef>
          <a:spcPct val="0"/>
        </a:spcBef>
        <a:spcAft>
          <a:spcPct val="0"/>
        </a:spcAft>
        <a:buChar char="•"/>
        <a:defRPr sz="1200">
          <a:solidFill>
            <a:schemeClr val="tx1"/>
          </a:solidFill>
          <a:latin typeface="+mj-lt"/>
        </a:defRPr>
      </a:lvl8pPr>
      <a:lvl9pPr marL="1783556" indent="-217885" algn="l" rtl="0" fontAlgn="base">
        <a:lnSpc>
          <a:spcPts val="1500"/>
        </a:lnSpc>
        <a:spcBef>
          <a:spcPct val="0"/>
        </a:spcBef>
        <a:spcAft>
          <a:spcPct val="0"/>
        </a:spcAft>
        <a:buChar char="•"/>
        <a:defRPr sz="1200">
          <a:solidFill>
            <a:schemeClr val="tx1"/>
          </a:solidFill>
          <a:latin typeface="+mj-lt"/>
        </a:defRPr>
      </a:lvl9pPr>
    </p:bodyStyle>
    <p:otherStyle>
      <a:defPPr>
        <a:defRPr lang="da-DK"/>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a:solidFill>
                <a:srgbClr val="000000"/>
              </a:solidFill>
              <a:latin typeface="Verdana" pitchFamily="34" charset="0"/>
            </a:endParaRPr>
          </a:p>
        </p:txBody>
      </p:sp>
      <p:sp>
        <p:nvSpPr>
          <p:cNvPr id="1027"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t>Click to edit Master title style</a:t>
            </a:r>
          </a:p>
        </p:txBody>
      </p:sp>
      <p:sp>
        <p:nvSpPr>
          <p:cNvPr id="1028"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2"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b="1"/>
            </a:lvl1pPr>
          </a:lstStyle>
          <a:p>
            <a:pPr eaLnBrk="1" hangingPunct="1">
              <a:defRPr/>
            </a:pPr>
            <a:endParaRPr lang="da-DK">
              <a:solidFill>
                <a:srgbClr val="000000"/>
              </a:solidFill>
              <a:latin typeface="Verdana" pitchFamily="34" charset="0"/>
            </a:endParaRP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defRPr/>
            </a:pPr>
            <a:endParaRPr lang="da-DK">
              <a:solidFill>
                <a:srgbClr val="000000"/>
              </a:solidFill>
              <a:latin typeface="Verdana" pitchFamily="34" charset="0"/>
            </a:endParaRP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defRPr/>
            </a:pPr>
            <a:r>
              <a:rPr lang="da-DK">
                <a:solidFill>
                  <a:srgbClr val="000000"/>
                </a:solidFill>
                <a:latin typeface="Verdana" pitchFamily="34" charset="0"/>
              </a:rPr>
              <a:t>Side </a:t>
            </a:r>
            <a:fld id="{ADF94A4B-6BCC-4870-8D88-EF277006047E}" type="slidenum">
              <a:rPr lang="da-DK">
                <a:solidFill>
                  <a:srgbClr val="000000"/>
                </a:solidFill>
                <a:latin typeface="Verdana" pitchFamily="34" charset="0"/>
              </a:rPr>
              <a:pPr eaLnBrk="1" hangingPunct="1">
                <a:defRPr/>
              </a:pPr>
              <a:t>‹nr.›</a:t>
            </a:fld>
            <a:endParaRPr lang="da-DK">
              <a:solidFill>
                <a:srgbClr val="000000"/>
              </a:solidFill>
              <a:latin typeface="Verdana"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8" y="2114550"/>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r" eaLnBrk="1" hangingPunct="1">
              <a:spcBef>
                <a:spcPct val="50000"/>
              </a:spcBef>
              <a:defRPr/>
            </a:pPr>
            <a:r>
              <a:rPr lang="da-DK" sz="1000" b="1">
                <a:solidFill>
                  <a:srgbClr val="000000"/>
                </a:solidFill>
              </a:rPr>
              <a:t>Skift tekstniveau:</a:t>
            </a:r>
          </a:p>
          <a:p>
            <a:pPr algn="r" eaLnBrk="1" hangingPunct="1">
              <a:spcBef>
                <a:spcPct val="50000"/>
              </a:spcBef>
              <a:defRPr/>
            </a:pPr>
            <a:r>
              <a:rPr lang="da-DK" sz="100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5256264"/>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 id="2147483980" r:id="rId12"/>
    <p:sldLayoutId id="2147483981" r:id="rId13"/>
    <p:sldLayoutId id="2147483982" r:id="rId14"/>
  </p:sldLayoutIdLst>
  <p:hf hdr="0" ftr="0" dt="0"/>
  <p:txStyles>
    <p:titleStyle>
      <a:lvl1pPr algn="l" rtl="0" eaLnBrk="0" fontAlgn="base" hangingPunct="0">
        <a:lnSpc>
          <a:spcPts val="4000"/>
        </a:lnSpc>
        <a:spcBef>
          <a:spcPct val="0"/>
        </a:spcBef>
        <a:spcAft>
          <a:spcPct val="0"/>
        </a:spcAft>
        <a:defRPr sz="4000" b="1">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itchFamily="34" charset="0"/>
        </a:defRPr>
      </a:lvl2pPr>
      <a:lvl3pPr algn="l" rtl="0" eaLnBrk="0" fontAlgn="base" hangingPunct="0">
        <a:lnSpc>
          <a:spcPts val="4000"/>
        </a:lnSpc>
        <a:spcBef>
          <a:spcPct val="0"/>
        </a:spcBef>
        <a:spcAft>
          <a:spcPct val="0"/>
        </a:spcAft>
        <a:defRPr sz="4000" b="1">
          <a:solidFill>
            <a:srgbClr val="14143C"/>
          </a:solidFill>
          <a:latin typeface="Verdana" pitchFamily="34" charset="0"/>
        </a:defRPr>
      </a:lvl3pPr>
      <a:lvl4pPr algn="l" rtl="0" eaLnBrk="0" fontAlgn="base" hangingPunct="0">
        <a:lnSpc>
          <a:spcPts val="4000"/>
        </a:lnSpc>
        <a:spcBef>
          <a:spcPct val="0"/>
        </a:spcBef>
        <a:spcAft>
          <a:spcPct val="0"/>
        </a:spcAft>
        <a:defRPr sz="4000" b="1">
          <a:solidFill>
            <a:srgbClr val="14143C"/>
          </a:solidFill>
          <a:latin typeface="Verdana" pitchFamily="34" charset="0"/>
        </a:defRPr>
      </a:lvl4pPr>
      <a:lvl5pPr algn="l" rtl="0" eaLnBrk="0" fontAlgn="base" hangingPunct="0">
        <a:lnSpc>
          <a:spcPts val="4000"/>
        </a:lnSpc>
        <a:spcBef>
          <a:spcPct val="0"/>
        </a:spcBef>
        <a:spcAft>
          <a:spcPct val="0"/>
        </a:spcAft>
        <a:defRPr sz="4000" b="1">
          <a:solidFill>
            <a:srgbClr val="14143C"/>
          </a:solidFill>
          <a:latin typeface="Verdana" pitchFamily="34" charset="0"/>
        </a:defRPr>
      </a:lvl5pPr>
      <a:lvl6pPr marL="457200" algn="l" rtl="0" fontAlgn="base">
        <a:lnSpc>
          <a:spcPts val="4000"/>
        </a:lnSpc>
        <a:spcBef>
          <a:spcPct val="0"/>
        </a:spcBef>
        <a:spcAft>
          <a:spcPct val="0"/>
        </a:spcAft>
        <a:defRPr sz="4000" b="1">
          <a:solidFill>
            <a:srgbClr val="14143C"/>
          </a:solidFill>
          <a:latin typeface="Verdana" pitchFamily="34" charset="0"/>
        </a:defRPr>
      </a:lvl6pPr>
      <a:lvl7pPr marL="914400" algn="l" rtl="0" fontAlgn="base">
        <a:lnSpc>
          <a:spcPts val="4000"/>
        </a:lnSpc>
        <a:spcBef>
          <a:spcPct val="0"/>
        </a:spcBef>
        <a:spcAft>
          <a:spcPct val="0"/>
        </a:spcAft>
        <a:defRPr sz="4000" b="1">
          <a:solidFill>
            <a:srgbClr val="14143C"/>
          </a:solidFill>
          <a:latin typeface="Verdana" pitchFamily="34" charset="0"/>
        </a:defRPr>
      </a:lvl7pPr>
      <a:lvl8pPr marL="1371600" algn="l" rtl="0" fontAlgn="base">
        <a:lnSpc>
          <a:spcPts val="4000"/>
        </a:lnSpc>
        <a:spcBef>
          <a:spcPct val="0"/>
        </a:spcBef>
        <a:spcAft>
          <a:spcPct val="0"/>
        </a:spcAft>
        <a:defRPr sz="4000" b="1">
          <a:solidFill>
            <a:srgbClr val="14143C"/>
          </a:solidFill>
          <a:latin typeface="Verdana" pitchFamily="34" charset="0"/>
        </a:defRPr>
      </a:lvl8pPr>
      <a:lvl9pPr marL="1828800" algn="l" rtl="0" fontAlgn="base">
        <a:lnSpc>
          <a:spcPts val="4000"/>
        </a:lnSpc>
        <a:spcBef>
          <a:spcPct val="0"/>
        </a:spcBef>
        <a:spcAft>
          <a:spcPct val="0"/>
        </a:spcAft>
        <a:defRPr sz="4000" b="1">
          <a:solidFill>
            <a:srgbClr val="14143C"/>
          </a:solidFill>
          <a:latin typeface="Verdana" pitchFamily="34" charset="0"/>
        </a:defRPr>
      </a:lvl9pPr>
    </p:titleStyle>
    <p:bodyStyle>
      <a:lvl1pPr marL="342900" indent="-342900" algn="l" rtl="0" eaLnBrk="0" fontAlgn="base" hangingPunct="0">
        <a:lnSpc>
          <a:spcPts val="3700"/>
        </a:lnSpc>
        <a:spcBef>
          <a:spcPct val="100000"/>
        </a:spcBef>
        <a:spcAft>
          <a:spcPct val="0"/>
        </a:spcAft>
        <a:defRPr sz="3400" b="1" u="sng">
          <a:solidFill>
            <a:srgbClr val="14143C"/>
          </a:solidFill>
          <a:latin typeface="+mn-lt"/>
          <a:ea typeface="+mn-ea"/>
          <a:cs typeface="+mn-cs"/>
        </a:defRPr>
      </a:lvl1pPr>
      <a:lvl2pPr marL="1588" indent="455613" algn="l" rtl="0" eaLnBrk="0" fontAlgn="base" hangingPunct="0">
        <a:lnSpc>
          <a:spcPts val="2600"/>
        </a:lnSpc>
        <a:spcBef>
          <a:spcPct val="0"/>
        </a:spcBef>
        <a:spcAft>
          <a:spcPct val="0"/>
        </a:spcAft>
        <a:defRPr sz="2200">
          <a:solidFill>
            <a:schemeClr val="tx1"/>
          </a:solidFill>
          <a:latin typeface="+mj-lt"/>
        </a:defRPr>
      </a:lvl2pPr>
      <a:lvl3pPr marL="3175" indent="911225" algn="l" rtl="0" eaLnBrk="0" fontAlgn="base" hangingPunct="0">
        <a:lnSpc>
          <a:spcPts val="2200"/>
        </a:lnSpc>
        <a:spcBef>
          <a:spcPct val="0"/>
        </a:spcBef>
        <a:spcAft>
          <a:spcPct val="0"/>
        </a:spcAft>
        <a:defRPr sz="1600">
          <a:solidFill>
            <a:schemeClr val="tx1"/>
          </a:solidFill>
          <a:latin typeface="+mj-lt"/>
        </a:defRPr>
      </a:lvl3pPr>
      <a:lvl4pPr marL="257175" indent="-252413" algn="l" rtl="0" eaLnBrk="0" fontAlgn="base" hangingPunct="0">
        <a:lnSpc>
          <a:spcPts val="2600"/>
        </a:lnSpc>
        <a:spcBef>
          <a:spcPct val="0"/>
        </a:spcBef>
        <a:spcAft>
          <a:spcPct val="0"/>
        </a:spcAft>
        <a:buChar char="•"/>
        <a:defRPr sz="2200">
          <a:solidFill>
            <a:schemeClr val="tx1"/>
          </a:solidFill>
          <a:latin typeface="+mj-lt"/>
        </a:defRPr>
      </a:lvl4pPr>
      <a:lvl5pPr marL="549275" indent="-290513" algn="l" rtl="0" eaLnBrk="0" fontAlgn="base" hangingPunct="0">
        <a:lnSpc>
          <a:spcPts val="2000"/>
        </a:lnSpc>
        <a:spcBef>
          <a:spcPct val="0"/>
        </a:spcBef>
        <a:spcAft>
          <a:spcPct val="0"/>
        </a:spcAft>
        <a:buChar char="•"/>
        <a:defRPr sz="1600">
          <a:solidFill>
            <a:schemeClr val="tx1"/>
          </a:solidFill>
          <a:latin typeface="+mj-lt"/>
        </a:defRPr>
      </a:lvl5pPr>
      <a:lvl6pPr marL="1006475" indent="-290513" algn="l" rtl="0" fontAlgn="base">
        <a:lnSpc>
          <a:spcPts val="2000"/>
        </a:lnSpc>
        <a:spcBef>
          <a:spcPct val="0"/>
        </a:spcBef>
        <a:spcAft>
          <a:spcPct val="0"/>
        </a:spcAft>
        <a:buChar char="•"/>
        <a:defRPr sz="1600">
          <a:solidFill>
            <a:schemeClr val="tx1"/>
          </a:solidFill>
          <a:latin typeface="+mj-lt"/>
        </a:defRPr>
      </a:lvl6pPr>
      <a:lvl7pPr marL="1463675" indent="-290513" algn="l" rtl="0" fontAlgn="base">
        <a:lnSpc>
          <a:spcPts val="2000"/>
        </a:lnSpc>
        <a:spcBef>
          <a:spcPct val="0"/>
        </a:spcBef>
        <a:spcAft>
          <a:spcPct val="0"/>
        </a:spcAft>
        <a:buChar char="•"/>
        <a:defRPr sz="1600">
          <a:solidFill>
            <a:schemeClr val="tx1"/>
          </a:solidFill>
          <a:latin typeface="+mj-lt"/>
        </a:defRPr>
      </a:lvl7pPr>
      <a:lvl8pPr marL="1920875" indent="-290513" algn="l" rtl="0" fontAlgn="base">
        <a:lnSpc>
          <a:spcPts val="2000"/>
        </a:lnSpc>
        <a:spcBef>
          <a:spcPct val="0"/>
        </a:spcBef>
        <a:spcAft>
          <a:spcPct val="0"/>
        </a:spcAft>
        <a:buChar char="•"/>
        <a:defRPr sz="1600">
          <a:solidFill>
            <a:schemeClr val="tx1"/>
          </a:solidFill>
          <a:latin typeface="+mj-lt"/>
        </a:defRPr>
      </a:lvl8pPr>
      <a:lvl9pPr marL="2378075" indent="-290513" algn="l" rtl="0" fontAlgn="base">
        <a:lnSpc>
          <a:spcPts val="2000"/>
        </a:lnSpc>
        <a:spcBef>
          <a:spcPct val="0"/>
        </a:spcBef>
        <a:spcAft>
          <a:spcPct val="0"/>
        </a:spcAft>
        <a:buChar char="•"/>
        <a:defRPr sz="1600">
          <a:solidFill>
            <a:schemeClr val="tx1"/>
          </a:solidFill>
          <a:latin typeface="+mj-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
          <p:cNvSpPr>
            <a:spLocks noChangeArrowheads="1"/>
          </p:cNvSpPr>
          <p:nvPr/>
        </p:nvSpPr>
        <p:spPr bwMode="auto">
          <a:xfrm>
            <a:off x="0" y="741363"/>
            <a:ext cx="9144000" cy="5830887"/>
          </a:xfrm>
          <a:prstGeom prst="rect">
            <a:avLst/>
          </a:prstGeom>
          <a:solidFill>
            <a:srgbClr val="ECECE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1" hangingPunct="1"/>
            <a:endParaRPr lang="da-DK" sz="1600">
              <a:solidFill>
                <a:srgbClr val="000000"/>
              </a:solidFill>
              <a:latin typeface="Verdana" pitchFamily="34" charset="0"/>
            </a:endParaRPr>
          </a:p>
        </p:txBody>
      </p:sp>
      <p:sp>
        <p:nvSpPr>
          <p:cNvPr id="1027" name="Rectangle 2"/>
          <p:cNvSpPr>
            <a:spLocks noGrp="1" noChangeArrowheads="1"/>
          </p:cNvSpPr>
          <p:nvPr>
            <p:ph type="title"/>
          </p:nvPr>
        </p:nvSpPr>
        <p:spPr bwMode="auto">
          <a:xfrm>
            <a:off x="574675" y="741363"/>
            <a:ext cx="6478588" cy="124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45720" numCol="1" anchor="b" anchorCtr="0" compatLnSpc="1">
            <a:prstTxWarp prst="textNoShape">
              <a:avLst/>
            </a:prstTxWarp>
          </a:bodyPr>
          <a:lstStyle/>
          <a:p>
            <a:pPr lvl="0"/>
            <a:r>
              <a:rPr lang="da-DK"/>
              <a:t>Click to edit Master title style</a:t>
            </a:r>
          </a:p>
        </p:txBody>
      </p:sp>
      <p:sp>
        <p:nvSpPr>
          <p:cNvPr id="1028" name="Rectangle 3"/>
          <p:cNvSpPr>
            <a:spLocks noGrp="1" noChangeArrowheads="1"/>
          </p:cNvSpPr>
          <p:nvPr>
            <p:ph type="body" idx="1"/>
          </p:nvPr>
        </p:nvSpPr>
        <p:spPr bwMode="auto">
          <a:xfrm>
            <a:off x="574675" y="2089150"/>
            <a:ext cx="6478588"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a-DK"/>
              <a:t>Click to edit Master text styles</a:t>
            </a:r>
          </a:p>
          <a:p>
            <a:pPr lvl="1"/>
            <a:r>
              <a:rPr lang="da-DK"/>
              <a:t>Second level</a:t>
            </a:r>
          </a:p>
          <a:p>
            <a:pPr lvl="2"/>
            <a:r>
              <a:rPr lang="da-DK"/>
              <a:t>Third level</a:t>
            </a:r>
          </a:p>
          <a:p>
            <a:pPr lvl="3"/>
            <a:r>
              <a:rPr lang="da-DK"/>
              <a:t>Fourth level</a:t>
            </a:r>
          </a:p>
          <a:p>
            <a:pPr lvl="4"/>
            <a:r>
              <a:rPr lang="da-DK"/>
              <a:t>Fifth level</a:t>
            </a:r>
          </a:p>
        </p:txBody>
      </p:sp>
      <p:sp>
        <p:nvSpPr>
          <p:cNvPr id="2" name="Rectangle 4"/>
          <p:cNvSpPr>
            <a:spLocks noGrp="1" noChangeArrowheads="1"/>
          </p:cNvSpPr>
          <p:nvPr>
            <p:ph type="dt" sz="half" idx="2"/>
          </p:nvPr>
        </p:nvSpPr>
        <p:spPr bwMode="auto">
          <a:xfrm>
            <a:off x="7343775" y="56975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b="1"/>
            </a:lvl1pPr>
          </a:lstStyle>
          <a:p>
            <a:pPr eaLnBrk="1" hangingPunct="1">
              <a:defRPr/>
            </a:pPr>
            <a:endParaRPr lang="da-DK">
              <a:solidFill>
                <a:srgbClr val="000000"/>
              </a:solidFill>
              <a:latin typeface="Verdana" pitchFamily="34" charset="0"/>
            </a:endParaRPr>
          </a:p>
        </p:txBody>
      </p:sp>
      <p:sp>
        <p:nvSpPr>
          <p:cNvPr id="1029" name="Rectangle 5"/>
          <p:cNvSpPr>
            <a:spLocks noGrp="1" noChangeArrowheads="1"/>
          </p:cNvSpPr>
          <p:nvPr>
            <p:ph type="ftr" sz="quarter" idx="3"/>
          </p:nvPr>
        </p:nvSpPr>
        <p:spPr bwMode="auto">
          <a:xfrm>
            <a:off x="7343775" y="5848350"/>
            <a:ext cx="1511300" cy="28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defRPr/>
            </a:pPr>
            <a:endParaRPr lang="da-DK">
              <a:solidFill>
                <a:srgbClr val="000000"/>
              </a:solidFill>
              <a:latin typeface="Verdana" pitchFamily="34" charset="0"/>
            </a:endParaRPr>
          </a:p>
        </p:txBody>
      </p:sp>
      <p:sp>
        <p:nvSpPr>
          <p:cNvPr id="1030" name="Rectangle 6"/>
          <p:cNvSpPr>
            <a:spLocks noGrp="1" noChangeArrowheads="1"/>
          </p:cNvSpPr>
          <p:nvPr>
            <p:ph type="sldNum" sz="quarter" idx="4"/>
          </p:nvPr>
        </p:nvSpPr>
        <p:spPr bwMode="auto">
          <a:xfrm>
            <a:off x="7343775" y="6129338"/>
            <a:ext cx="1511300" cy="14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nSpc>
                <a:spcPts val="1000"/>
              </a:lnSpc>
              <a:defRPr sz="800"/>
            </a:lvl1pPr>
          </a:lstStyle>
          <a:p>
            <a:pPr eaLnBrk="1" hangingPunct="1">
              <a:defRPr/>
            </a:pPr>
            <a:r>
              <a:rPr lang="da-DK">
                <a:solidFill>
                  <a:srgbClr val="000000"/>
                </a:solidFill>
                <a:latin typeface="Verdana" pitchFamily="34" charset="0"/>
              </a:rPr>
              <a:t>Side </a:t>
            </a:r>
            <a:fld id="{ADF94A4B-6BCC-4870-8D88-EF277006047E}" type="slidenum">
              <a:rPr lang="da-DK">
                <a:solidFill>
                  <a:srgbClr val="000000"/>
                </a:solidFill>
                <a:latin typeface="Verdana" pitchFamily="34" charset="0"/>
              </a:rPr>
              <a:pPr eaLnBrk="1" hangingPunct="1">
                <a:defRPr/>
              </a:pPr>
              <a:t>‹nr.›</a:t>
            </a:fld>
            <a:endParaRPr lang="da-DK">
              <a:solidFill>
                <a:srgbClr val="000000"/>
              </a:solidFill>
              <a:latin typeface="Verdana" pitchFamily="34" charset="0"/>
            </a:endParaRPr>
          </a:p>
        </p:txBody>
      </p:sp>
      <p:pic>
        <p:nvPicPr>
          <p:cNvPr id="1032" name="Picture 8" descr="logo"/>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164388" y="260350"/>
            <a:ext cx="1857375" cy="99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3" name="Text Box 12"/>
          <p:cNvSpPr txBox="1">
            <a:spLocks noChangeArrowheads="1"/>
          </p:cNvSpPr>
          <p:nvPr/>
        </p:nvSpPr>
        <p:spPr bwMode="auto">
          <a:xfrm>
            <a:off x="-1836738" y="2114550"/>
            <a:ext cx="18002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4000" tIns="54000" rIns="54000" bIns="54000">
            <a:spAutoFit/>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algn="r" eaLnBrk="1" hangingPunct="1">
              <a:spcBef>
                <a:spcPct val="50000"/>
              </a:spcBef>
              <a:defRPr/>
            </a:pPr>
            <a:r>
              <a:rPr lang="da-DK" sz="1000" b="1">
                <a:solidFill>
                  <a:srgbClr val="000000"/>
                </a:solidFill>
              </a:rPr>
              <a:t>Skift tekstniveau:</a:t>
            </a:r>
          </a:p>
          <a:p>
            <a:pPr algn="r" eaLnBrk="1" hangingPunct="1">
              <a:spcBef>
                <a:spcPct val="50000"/>
              </a:spcBef>
              <a:defRPr/>
            </a:pPr>
            <a:r>
              <a:rPr lang="da-DK" sz="1000">
                <a:solidFill>
                  <a:srgbClr val="000000"/>
                </a:solidFill>
              </a:rPr>
              <a:t>Ændre på str. og indsæt punktform ved at bruge ”Formindsk/forøg” ikonet i listeniveau</a:t>
            </a:r>
          </a:p>
        </p:txBody>
      </p:sp>
      <p:pic>
        <p:nvPicPr>
          <p:cNvPr id="1034" name="Picture 13"/>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76263" y="3109913"/>
            <a:ext cx="466725"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3555936"/>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Lst>
  <p:hf hdr="0" ftr="0" dt="0"/>
  <p:txStyles>
    <p:titleStyle>
      <a:lvl1pPr algn="l" rtl="0" eaLnBrk="0" fontAlgn="base" hangingPunct="0">
        <a:lnSpc>
          <a:spcPts val="4000"/>
        </a:lnSpc>
        <a:spcBef>
          <a:spcPct val="0"/>
        </a:spcBef>
        <a:spcAft>
          <a:spcPct val="0"/>
        </a:spcAft>
        <a:defRPr sz="4000" b="1">
          <a:solidFill>
            <a:srgbClr val="14143C"/>
          </a:solidFill>
          <a:latin typeface="+mj-lt"/>
          <a:ea typeface="+mj-ea"/>
          <a:cs typeface="+mj-cs"/>
        </a:defRPr>
      </a:lvl1pPr>
      <a:lvl2pPr algn="l" rtl="0" eaLnBrk="0" fontAlgn="base" hangingPunct="0">
        <a:lnSpc>
          <a:spcPts val="4000"/>
        </a:lnSpc>
        <a:spcBef>
          <a:spcPct val="0"/>
        </a:spcBef>
        <a:spcAft>
          <a:spcPct val="0"/>
        </a:spcAft>
        <a:defRPr sz="4000" b="1">
          <a:solidFill>
            <a:srgbClr val="14143C"/>
          </a:solidFill>
          <a:latin typeface="Verdana" pitchFamily="34" charset="0"/>
        </a:defRPr>
      </a:lvl2pPr>
      <a:lvl3pPr algn="l" rtl="0" eaLnBrk="0" fontAlgn="base" hangingPunct="0">
        <a:lnSpc>
          <a:spcPts val="4000"/>
        </a:lnSpc>
        <a:spcBef>
          <a:spcPct val="0"/>
        </a:spcBef>
        <a:spcAft>
          <a:spcPct val="0"/>
        </a:spcAft>
        <a:defRPr sz="4000" b="1">
          <a:solidFill>
            <a:srgbClr val="14143C"/>
          </a:solidFill>
          <a:latin typeface="Verdana" pitchFamily="34" charset="0"/>
        </a:defRPr>
      </a:lvl3pPr>
      <a:lvl4pPr algn="l" rtl="0" eaLnBrk="0" fontAlgn="base" hangingPunct="0">
        <a:lnSpc>
          <a:spcPts val="4000"/>
        </a:lnSpc>
        <a:spcBef>
          <a:spcPct val="0"/>
        </a:spcBef>
        <a:spcAft>
          <a:spcPct val="0"/>
        </a:spcAft>
        <a:defRPr sz="4000" b="1">
          <a:solidFill>
            <a:srgbClr val="14143C"/>
          </a:solidFill>
          <a:latin typeface="Verdana" pitchFamily="34" charset="0"/>
        </a:defRPr>
      </a:lvl4pPr>
      <a:lvl5pPr algn="l" rtl="0" eaLnBrk="0" fontAlgn="base" hangingPunct="0">
        <a:lnSpc>
          <a:spcPts val="4000"/>
        </a:lnSpc>
        <a:spcBef>
          <a:spcPct val="0"/>
        </a:spcBef>
        <a:spcAft>
          <a:spcPct val="0"/>
        </a:spcAft>
        <a:defRPr sz="4000" b="1">
          <a:solidFill>
            <a:srgbClr val="14143C"/>
          </a:solidFill>
          <a:latin typeface="Verdana" pitchFamily="34" charset="0"/>
        </a:defRPr>
      </a:lvl5pPr>
      <a:lvl6pPr marL="457200" algn="l" rtl="0" fontAlgn="base">
        <a:lnSpc>
          <a:spcPts val="4000"/>
        </a:lnSpc>
        <a:spcBef>
          <a:spcPct val="0"/>
        </a:spcBef>
        <a:spcAft>
          <a:spcPct val="0"/>
        </a:spcAft>
        <a:defRPr sz="4000" b="1">
          <a:solidFill>
            <a:srgbClr val="14143C"/>
          </a:solidFill>
          <a:latin typeface="Verdana" pitchFamily="34" charset="0"/>
        </a:defRPr>
      </a:lvl6pPr>
      <a:lvl7pPr marL="914400" algn="l" rtl="0" fontAlgn="base">
        <a:lnSpc>
          <a:spcPts val="4000"/>
        </a:lnSpc>
        <a:spcBef>
          <a:spcPct val="0"/>
        </a:spcBef>
        <a:spcAft>
          <a:spcPct val="0"/>
        </a:spcAft>
        <a:defRPr sz="4000" b="1">
          <a:solidFill>
            <a:srgbClr val="14143C"/>
          </a:solidFill>
          <a:latin typeface="Verdana" pitchFamily="34" charset="0"/>
        </a:defRPr>
      </a:lvl7pPr>
      <a:lvl8pPr marL="1371600" algn="l" rtl="0" fontAlgn="base">
        <a:lnSpc>
          <a:spcPts val="4000"/>
        </a:lnSpc>
        <a:spcBef>
          <a:spcPct val="0"/>
        </a:spcBef>
        <a:spcAft>
          <a:spcPct val="0"/>
        </a:spcAft>
        <a:defRPr sz="4000" b="1">
          <a:solidFill>
            <a:srgbClr val="14143C"/>
          </a:solidFill>
          <a:latin typeface="Verdana" pitchFamily="34" charset="0"/>
        </a:defRPr>
      </a:lvl8pPr>
      <a:lvl9pPr marL="1828800" algn="l" rtl="0" fontAlgn="base">
        <a:lnSpc>
          <a:spcPts val="4000"/>
        </a:lnSpc>
        <a:spcBef>
          <a:spcPct val="0"/>
        </a:spcBef>
        <a:spcAft>
          <a:spcPct val="0"/>
        </a:spcAft>
        <a:defRPr sz="4000" b="1">
          <a:solidFill>
            <a:srgbClr val="14143C"/>
          </a:solidFill>
          <a:latin typeface="Verdana" pitchFamily="34" charset="0"/>
        </a:defRPr>
      </a:lvl9pPr>
    </p:titleStyle>
    <p:bodyStyle>
      <a:lvl1pPr marL="342900" indent="-342900" algn="l" rtl="0" eaLnBrk="0" fontAlgn="base" hangingPunct="0">
        <a:lnSpc>
          <a:spcPts val="3700"/>
        </a:lnSpc>
        <a:spcBef>
          <a:spcPct val="100000"/>
        </a:spcBef>
        <a:spcAft>
          <a:spcPct val="0"/>
        </a:spcAft>
        <a:defRPr sz="3400" b="1" u="sng">
          <a:solidFill>
            <a:srgbClr val="14143C"/>
          </a:solidFill>
          <a:latin typeface="+mn-lt"/>
          <a:ea typeface="+mn-ea"/>
          <a:cs typeface="+mn-cs"/>
        </a:defRPr>
      </a:lvl1pPr>
      <a:lvl2pPr marL="1588" indent="455613" algn="l" rtl="0" eaLnBrk="0" fontAlgn="base" hangingPunct="0">
        <a:lnSpc>
          <a:spcPts val="2600"/>
        </a:lnSpc>
        <a:spcBef>
          <a:spcPct val="0"/>
        </a:spcBef>
        <a:spcAft>
          <a:spcPct val="0"/>
        </a:spcAft>
        <a:defRPr sz="2200">
          <a:solidFill>
            <a:schemeClr val="tx1"/>
          </a:solidFill>
          <a:latin typeface="+mj-lt"/>
        </a:defRPr>
      </a:lvl2pPr>
      <a:lvl3pPr marL="3175" indent="911225" algn="l" rtl="0" eaLnBrk="0" fontAlgn="base" hangingPunct="0">
        <a:lnSpc>
          <a:spcPts val="2200"/>
        </a:lnSpc>
        <a:spcBef>
          <a:spcPct val="0"/>
        </a:spcBef>
        <a:spcAft>
          <a:spcPct val="0"/>
        </a:spcAft>
        <a:defRPr sz="1600">
          <a:solidFill>
            <a:schemeClr val="tx1"/>
          </a:solidFill>
          <a:latin typeface="+mj-lt"/>
        </a:defRPr>
      </a:lvl3pPr>
      <a:lvl4pPr marL="257175" indent="-252413" algn="l" rtl="0" eaLnBrk="0" fontAlgn="base" hangingPunct="0">
        <a:lnSpc>
          <a:spcPts val="2600"/>
        </a:lnSpc>
        <a:spcBef>
          <a:spcPct val="0"/>
        </a:spcBef>
        <a:spcAft>
          <a:spcPct val="0"/>
        </a:spcAft>
        <a:buChar char="•"/>
        <a:defRPr sz="2200">
          <a:solidFill>
            <a:schemeClr val="tx1"/>
          </a:solidFill>
          <a:latin typeface="+mj-lt"/>
        </a:defRPr>
      </a:lvl4pPr>
      <a:lvl5pPr marL="549275" indent="-290513" algn="l" rtl="0" eaLnBrk="0" fontAlgn="base" hangingPunct="0">
        <a:lnSpc>
          <a:spcPts val="2000"/>
        </a:lnSpc>
        <a:spcBef>
          <a:spcPct val="0"/>
        </a:spcBef>
        <a:spcAft>
          <a:spcPct val="0"/>
        </a:spcAft>
        <a:buChar char="•"/>
        <a:defRPr sz="1600">
          <a:solidFill>
            <a:schemeClr val="tx1"/>
          </a:solidFill>
          <a:latin typeface="+mj-lt"/>
        </a:defRPr>
      </a:lvl5pPr>
      <a:lvl6pPr marL="1006475" indent="-290513" algn="l" rtl="0" fontAlgn="base">
        <a:lnSpc>
          <a:spcPts val="2000"/>
        </a:lnSpc>
        <a:spcBef>
          <a:spcPct val="0"/>
        </a:spcBef>
        <a:spcAft>
          <a:spcPct val="0"/>
        </a:spcAft>
        <a:buChar char="•"/>
        <a:defRPr sz="1600">
          <a:solidFill>
            <a:schemeClr val="tx1"/>
          </a:solidFill>
          <a:latin typeface="+mj-lt"/>
        </a:defRPr>
      </a:lvl6pPr>
      <a:lvl7pPr marL="1463675" indent="-290513" algn="l" rtl="0" fontAlgn="base">
        <a:lnSpc>
          <a:spcPts val="2000"/>
        </a:lnSpc>
        <a:spcBef>
          <a:spcPct val="0"/>
        </a:spcBef>
        <a:spcAft>
          <a:spcPct val="0"/>
        </a:spcAft>
        <a:buChar char="•"/>
        <a:defRPr sz="1600">
          <a:solidFill>
            <a:schemeClr val="tx1"/>
          </a:solidFill>
          <a:latin typeface="+mj-lt"/>
        </a:defRPr>
      </a:lvl7pPr>
      <a:lvl8pPr marL="1920875" indent="-290513" algn="l" rtl="0" fontAlgn="base">
        <a:lnSpc>
          <a:spcPts val="2000"/>
        </a:lnSpc>
        <a:spcBef>
          <a:spcPct val="0"/>
        </a:spcBef>
        <a:spcAft>
          <a:spcPct val="0"/>
        </a:spcAft>
        <a:buChar char="•"/>
        <a:defRPr sz="1600">
          <a:solidFill>
            <a:schemeClr val="tx1"/>
          </a:solidFill>
          <a:latin typeface="+mj-lt"/>
        </a:defRPr>
      </a:lvl8pPr>
      <a:lvl9pPr marL="2378075" indent="-290513" algn="l" rtl="0" fontAlgn="base">
        <a:lnSpc>
          <a:spcPts val="2000"/>
        </a:lnSpc>
        <a:spcBef>
          <a:spcPct val="0"/>
        </a:spcBef>
        <a:spcAft>
          <a:spcPct val="0"/>
        </a:spcAft>
        <a:buChar char="•"/>
        <a:defRPr sz="1600">
          <a:solidFill>
            <a:schemeClr val="tx1"/>
          </a:solidFill>
          <a:latin typeface="+mj-lt"/>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4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4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4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4.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29.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26.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26.xml"/></Relationships>
</file>

<file path=ppt/slides/_rels/slide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26.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26.xml"/></Relationships>
</file>

<file path=ppt/slides/_rels/slide24.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26.xml"/></Relationships>
</file>

<file path=ppt/slides/_rels/slide25.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2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8.xml"/></Relationships>
</file>

<file path=ppt/slides/_rels/slide2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14.xml"/><Relationship Id="rId1" Type="http://schemas.openxmlformats.org/officeDocument/2006/relationships/slideLayout" Target="../slideLayouts/slideLayout254.xml"/></Relationships>
</file>

<file path=ppt/slides/_rels/slide2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5.xml"/><Relationship Id="rId1" Type="http://schemas.openxmlformats.org/officeDocument/2006/relationships/slideLayout" Target="../slideLayouts/slideLayout254.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4.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7" Type="http://schemas.openxmlformats.org/officeDocument/2006/relationships/image" Target="../media/image13.emf"/><Relationship Id="rId2" Type="http://schemas.openxmlformats.org/officeDocument/2006/relationships/chart" Target="../charts/chart5.xml"/><Relationship Id="rId1" Type="http://schemas.openxmlformats.org/officeDocument/2006/relationships/slideLayout" Target="../slideLayouts/slideLayout253.xml"/><Relationship Id="rId6" Type="http://schemas.openxmlformats.org/officeDocument/2006/relationships/chart" Target="../charts/chart9.xml"/><Relationship Id="rId5" Type="http://schemas.openxmlformats.org/officeDocument/2006/relationships/chart" Target="../charts/chart8.xml"/><Relationship Id="rId4"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6.xml"/><Relationship Id="rId1" Type="http://schemas.openxmlformats.org/officeDocument/2006/relationships/slideLayout" Target="../slideLayouts/slideLayout254.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254.xml"/></Relationships>
</file>

<file path=ppt/slides/_rels/slide3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254.xml"/></Relationships>
</file>

<file path=ppt/slides/_rels/slide3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6.xml"/></Relationships>
</file>

<file path=ppt/slides/_rels/slide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0.xml"/></Relationships>
</file>

<file path=ppt/slides/_rels/slide4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24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1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12.xml"/></Relationships>
</file>

<file path=ppt/slides/_rels/slide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4.xml"/></Relationships>
</file>

<file path=ppt/slides/_rels/slide4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4.xml"/></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142.xml"/></Relationships>
</file>

<file path=ppt/slides/_rels/slide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28.xml"/></Relationships>
</file>

<file path=ppt/slides/_rels/slide4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128.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4.xml"/></Relationships>
</file>

<file path=ppt/slides/_rels/slide5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8.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4.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4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4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ctrTitle"/>
          </p:nvPr>
        </p:nvSpPr>
        <p:spPr>
          <a:xfrm>
            <a:off x="1116013" y="2673350"/>
            <a:ext cx="6783387" cy="900113"/>
          </a:xfrm>
          <a:noFill/>
        </p:spPr>
        <p:txBody>
          <a:bodyPr anchor="b"/>
          <a:lstStyle/>
          <a:p>
            <a:pPr eaLnBrk="1" hangingPunct="1"/>
            <a:r>
              <a:rPr lang="da-DK" sz="4400" dirty="0">
                <a:latin typeface="Verdana" panose="020B0604030504040204" pitchFamily="34" charset="0"/>
                <a:ea typeface="Verdana" panose="020B0604030504040204" pitchFamily="34" charset="0"/>
                <a:cs typeface="Verdana" panose="020B0604030504040204" pitchFamily="34" charset="0"/>
              </a:rPr>
              <a:t>Generalforsamling 2018</a:t>
            </a:r>
          </a:p>
        </p:txBody>
      </p:sp>
      <p:sp>
        <p:nvSpPr>
          <p:cNvPr id="15363" name="Rectangle 3"/>
          <p:cNvSpPr>
            <a:spLocks noGrp="1" noChangeArrowheads="1"/>
          </p:cNvSpPr>
          <p:nvPr>
            <p:ph type="subTitle" idx="1"/>
          </p:nvPr>
        </p:nvSpPr>
        <p:spPr>
          <a:xfrm>
            <a:off x="2266950" y="3716338"/>
            <a:ext cx="4681538" cy="468312"/>
          </a:xfrm>
        </p:spPr>
        <p:txBody>
          <a:bodyPr/>
          <a:lstStyle/>
          <a:p>
            <a:pPr marL="0" indent="0" eaLnBrk="1" hangingPunct="1"/>
            <a:r>
              <a:rPr lang="da-DK" dirty="0"/>
              <a:t>Onsdag den 23. maj kl. 11.00</a:t>
            </a:r>
          </a:p>
        </p:txBody>
      </p:sp>
    </p:spTree>
    <p:extLst>
      <p:ext uri="{BB962C8B-B14F-4D97-AF65-F5344CB8AC3E}">
        <p14:creationId xmlns:p14="http://schemas.microsoft.com/office/powerpoint/2010/main" val="3492017090"/>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7877" y="1202697"/>
            <a:ext cx="8477197" cy="688053"/>
          </a:xfrm>
        </p:spPr>
        <p:txBody>
          <a:bodyPr>
            <a:noAutofit/>
          </a:bodyPr>
          <a:lstStyle/>
          <a:p>
            <a:pPr>
              <a:lnSpc>
                <a:spcPct val="120000"/>
              </a:lnSpc>
              <a:spcBef>
                <a:spcPts val="450"/>
              </a:spcBef>
              <a:buClr>
                <a:schemeClr val="tx2">
                  <a:lumMod val="50000"/>
                </a:schemeClr>
              </a:buClr>
            </a:pPr>
            <a:r>
              <a:rPr lang="da-DK" altLang="da-DK" sz="2800" dirty="0">
                <a:latin typeface="+mj-lt"/>
              </a:rPr>
              <a:t>3. Rammevilkår og værdien af revisors arbejde</a:t>
            </a:r>
          </a:p>
        </p:txBody>
      </p:sp>
      <p:sp>
        <p:nvSpPr>
          <p:cNvPr id="3" name="Tekstfelt 2"/>
          <p:cNvSpPr txBox="1"/>
          <p:nvPr/>
        </p:nvSpPr>
        <p:spPr>
          <a:xfrm>
            <a:off x="539553" y="1894813"/>
            <a:ext cx="7992888" cy="4031873"/>
          </a:xfrm>
          <a:prstGeom prst="rect">
            <a:avLst/>
          </a:prstGeom>
          <a:noFill/>
        </p:spPr>
        <p:txBody>
          <a:bodyPr wrap="square" rtlCol="0">
            <a:spAutoFit/>
          </a:bodyPr>
          <a:lstStyle/>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Den teknologiske udvikling vil fortsætte, og det er derfor afgørende, at reguleringen kan følge med </a:t>
            </a:r>
          </a:p>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Lovgivning og standarder må ikke være en barriere for innovation af branchens ydelser  </a:t>
            </a:r>
            <a:endParaRPr kumimoji="0" lang="en-GB" sz="1500" b="0" i="0" u="none" strike="noStrike" kern="1200" cap="none" spc="0" normalizeH="0" baseline="0" noProof="0" dirty="0">
              <a:ln>
                <a:noFill/>
              </a:ln>
              <a:solidFill>
                <a:srgbClr val="FFFFFF">
                  <a:lumMod val="50000"/>
                </a:srgbClr>
              </a:solidFill>
              <a:effectLst/>
              <a:uLnTx/>
              <a:uFillTx/>
              <a:latin typeface="Verdana"/>
              <a:ea typeface="+mn-ea"/>
              <a:cs typeface="+mn-cs"/>
            </a:endParaRPr>
          </a:p>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Vejledning om tilladte forbudte ydelser er landet fornuftigt efter en hård fødsel. FSR -  har bidraget meget aktivt for at sikre, at Erhvervsstyrelsen var tilbageholdende med at fortolke i en skærpende retning </a:t>
            </a:r>
          </a:p>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Ændret certificeringsordning for finansielle revisorer – FSR har bidraget aktivt– der er sket en nedjustering af de debiterbare timer </a:t>
            </a:r>
          </a:p>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Kvalitetskontrol – det nye kontrolregime er en klar forbedring af det tidligere, og det er blevet positivt modtaget i branchen</a:t>
            </a:r>
          </a:p>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De seneste tilgængelige tal er fra 2015 og færre revisionsvirksomheder og revisorer end tidligere har modtaget sanktioner som følge af kvalitetskontrollen</a:t>
            </a:r>
          </a:p>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endParaRPr kumimoji="0" lang="da-DK" sz="1350" b="0" i="0" u="none" strike="noStrike" kern="1200" cap="none" spc="0" normalizeH="0" baseline="0" noProof="0" dirty="0">
              <a:ln>
                <a:noFill/>
              </a:ln>
              <a:solidFill>
                <a:srgbClr val="FFFFFF">
                  <a:lumMod val="50000"/>
                </a:srgbClr>
              </a:solidFill>
              <a:effectLst/>
              <a:uLnTx/>
              <a:uFillTx/>
              <a:latin typeface="Verdana"/>
              <a:ea typeface="+mn-ea"/>
              <a:cs typeface="+mn-cs"/>
            </a:endParaRPr>
          </a:p>
        </p:txBody>
      </p:sp>
      <p:pic>
        <p:nvPicPr>
          <p:cNvPr id="13" name="Billede 12"/>
          <p:cNvPicPr>
            <a:picLocks noChangeAspect="1"/>
          </p:cNvPicPr>
          <p:nvPr/>
        </p:nvPicPr>
        <p:blipFill>
          <a:blip r:embed="rId3"/>
          <a:stretch>
            <a:fillRect/>
          </a:stretch>
        </p:blipFill>
        <p:spPr>
          <a:xfrm>
            <a:off x="395536" y="-1"/>
            <a:ext cx="792088" cy="1070051"/>
          </a:xfrm>
          <a:prstGeom prst="rect">
            <a:avLst/>
          </a:prstGeom>
          <a:ln w="34925" cap="sq">
            <a:solidFill>
              <a:srgbClr val="FFFFFF"/>
            </a:solidFill>
            <a:prstDash val="solid"/>
            <a:miter lim="800000"/>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extLst>
      <p:ext uri="{BB962C8B-B14F-4D97-AF65-F5344CB8AC3E}">
        <p14:creationId xmlns:p14="http://schemas.microsoft.com/office/powerpoint/2010/main" val="278112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7878" y="1202697"/>
            <a:ext cx="7866530" cy="688053"/>
          </a:xfrm>
        </p:spPr>
        <p:txBody>
          <a:bodyPr>
            <a:normAutofit fontScale="90000"/>
          </a:bodyPr>
          <a:lstStyle/>
          <a:p>
            <a:pPr>
              <a:lnSpc>
                <a:spcPct val="120000"/>
              </a:lnSpc>
              <a:spcBef>
                <a:spcPts val="450"/>
              </a:spcBef>
              <a:buClr>
                <a:schemeClr val="tx2">
                  <a:lumMod val="50000"/>
                </a:schemeClr>
              </a:buClr>
            </a:pPr>
            <a:r>
              <a:rPr lang="da-DK" altLang="da-DK" sz="2800" dirty="0">
                <a:latin typeface="+mj-lt"/>
              </a:rPr>
              <a:t>3. Rammevilkår og værdien af revisors arbejde</a:t>
            </a:r>
          </a:p>
        </p:txBody>
      </p:sp>
      <p:sp>
        <p:nvSpPr>
          <p:cNvPr id="3" name="Tekstfelt 2"/>
          <p:cNvSpPr txBox="1"/>
          <p:nvPr/>
        </p:nvSpPr>
        <p:spPr>
          <a:xfrm>
            <a:off x="539553" y="1894813"/>
            <a:ext cx="8315522" cy="3724096"/>
          </a:xfrm>
          <a:prstGeom prst="rect">
            <a:avLst/>
          </a:prstGeom>
          <a:noFill/>
        </p:spPr>
        <p:txBody>
          <a:bodyPr wrap="square" rtlCol="0">
            <a:spAutoFit/>
          </a:bodyPr>
          <a:lstStyle/>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Fremdriftsreformen har i de seneste år gjort det sværere at gennemføre et universitetsstudie samtidig med relevant erhvervsarbejde.  Det har været skadeligt for revisorbranchen</a:t>
            </a:r>
            <a:endParaRPr kumimoji="0" lang="en-GB" sz="1500" b="0" i="0" u="none" strike="noStrike" kern="1200" cap="none" spc="0" normalizeH="0" baseline="0" noProof="0" dirty="0">
              <a:ln>
                <a:noFill/>
              </a:ln>
              <a:solidFill>
                <a:srgbClr val="FFFFFF">
                  <a:lumMod val="50000"/>
                </a:srgbClr>
              </a:solidFill>
              <a:effectLst/>
              <a:uLnTx/>
              <a:uFillTx/>
              <a:latin typeface="Verdana"/>
              <a:ea typeface="+mn-ea"/>
              <a:cs typeface="+mn-cs"/>
            </a:endParaRPr>
          </a:p>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FSR er blevet hørt, og det er nu muligt at tage en ny erhvervskandidatuddannelse, hvor man kan kombinere en universitetsuddannelse med et fuldtidsjob. </a:t>
            </a:r>
          </a:p>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Ansvarlighed og bæredygtighed - FSR fortsætter sin indsats med at påvirke udviklingen, så virksomhederne fremover leverer gennemsigtige informationer til omverdenen.</a:t>
            </a:r>
          </a:p>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FSR har deltaget i arbejdet med at udvikle et sæt danske ESG-nøgletal, der skal give et bedre grundlag for at skabe tillid til ikke-finansielle data. </a:t>
            </a:r>
          </a:p>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Fremtidens internationale standard setting  - På internationalt plan har FSR bl.a. arbejdet med det fremtidige set up for standard setting i revisorbranchen</a:t>
            </a:r>
          </a:p>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endParaRPr kumimoji="0" lang="da-DK" sz="1350" b="0" i="0" u="none" strike="noStrike" kern="1200" cap="none" spc="0" normalizeH="0" baseline="0" noProof="0" dirty="0">
              <a:ln>
                <a:noFill/>
              </a:ln>
              <a:solidFill>
                <a:srgbClr val="FFFFFF">
                  <a:lumMod val="50000"/>
                </a:srgbClr>
              </a:solidFill>
              <a:effectLst/>
              <a:uLnTx/>
              <a:uFillTx/>
              <a:latin typeface="Verdana"/>
              <a:ea typeface="+mn-ea"/>
              <a:cs typeface="+mn-cs"/>
            </a:endParaRPr>
          </a:p>
        </p:txBody>
      </p:sp>
      <p:pic>
        <p:nvPicPr>
          <p:cNvPr id="13" name="Billede 12"/>
          <p:cNvPicPr>
            <a:picLocks noChangeAspect="1"/>
          </p:cNvPicPr>
          <p:nvPr/>
        </p:nvPicPr>
        <p:blipFill>
          <a:blip r:embed="rId3"/>
          <a:stretch>
            <a:fillRect/>
          </a:stretch>
        </p:blipFill>
        <p:spPr>
          <a:xfrm>
            <a:off x="395536" y="-1"/>
            <a:ext cx="792088" cy="1070051"/>
          </a:xfrm>
          <a:prstGeom prst="rect">
            <a:avLst/>
          </a:prstGeom>
          <a:ln w="34925" cap="sq">
            <a:solidFill>
              <a:srgbClr val="FFFFFF"/>
            </a:solidFill>
            <a:prstDash val="solid"/>
            <a:miter lim="800000"/>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extLst>
      <p:ext uri="{BB962C8B-B14F-4D97-AF65-F5344CB8AC3E}">
        <p14:creationId xmlns:p14="http://schemas.microsoft.com/office/powerpoint/2010/main" val="41980922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7878" y="1202697"/>
            <a:ext cx="7866530" cy="688053"/>
          </a:xfrm>
        </p:spPr>
        <p:txBody>
          <a:bodyPr>
            <a:normAutofit fontScale="90000"/>
          </a:bodyPr>
          <a:lstStyle/>
          <a:p>
            <a:pPr>
              <a:lnSpc>
                <a:spcPct val="120000"/>
              </a:lnSpc>
              <a:spcBef>
                <a:spcPts val="450"/>
              </a:spcBef>
              <a:buClr>
                <a:schemeClr val="tx2">
                  <a:lumMod val="50000"/>
                </a:schemeClr>
              </a:buClr>
            </a:pPr>
            <a:r>
              <a:rPr lang="da-DK" altLang="da-DK" sz="2800" dirty="0">
                <a:latin typeface="+mj-lt"/>
              </a:rPr>
              <a:t>3. Rammevilkår og værdien af revisors arbejde</a:t>
            </a:r>
          </a:p>
        </p:txBody>
      </p:sp>
      <p:sp>
        <p:nvSpPr>
          <p:cNvPr id="3" name="Tekstfelt 2"/>
          <p:cNvSpPr txBox="1"/>
          <p:nvPr/>
        </p:nvSpPr>
        <p:spPr>
          <a:xfrm>
            <a:off x="539553" y="1894813"/>
            <a:ext cx="7992888" cy="3288080"/>
          </a:xfrm>
          <a:prstGeom prst="rect">
            <a:avLst/>
          </a:prstGeom>
          <a:noFill/>
        </p:spPr>
        <p:txBody>
          <a:bodyPr wrap="square" rtlCol="0">
            <a:spAutoFit/>
          </a:bodyPr>
          <a:lstStyle/>
          <a:p>
            <a:pPr marL="214313" marR="0" lvl="0" indent="-214313"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Foreningen har sammen med skatteministeriet udviklet et moms- og skattetjek målrettet de små og mellemstore virksomheder</a:t>
            </a:r>
          </a:p>
          <a:p>
            <a:pPr marL="214313" marR="0" lvl="0" indent="-214313"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De virksomheder, der benytter ordningen får en række fordele i forhold til Skattemyndighederne</a:t>
            </a:r>
          </a:p>
          <a:p>
            <a:pPr marL="214313" marR="0" lvl="0" indent="-214313"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Ordningen er ved at blive rullet ud men det er en forudsætning, at der er tilstrækkelige fordele til, at revisorer og virksomheder har incitament til at benytte ordningen – effektiv skattekontrol med en reel opdagelsesrisiko</a:t>
            </a:r>
          </a:p>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International skattearbitrage er ikke et rådgiverproblem. Det er et politisk problem. Lande, regeringer og globale selskaber (også i EU) spekulerer i forskellige skattesatser, skattebaser og skatteregler </a:t>
            </a:r>
          </a:p>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lang="da-DK" sz="1500" dirty="0">
                <a:solidFill>
                  <a:srgbClr val="FFFFFF">
                    <a:lumMod val="50000"/>
                  </a:srgbClr>
                </a:solidFill>
                <a:latin typeface="Verdana"/>
              </a:rPr>
              <a:t>Den ”klassiske” </a:t>
            </a:r>
            <a:r>
              <a:rPr lang="da-DK" sz="1500">
                <a:solidFill>
                  <a:srgbClr val="FFFFFF">
                    <a:lumMod val="50000"/>
                  </a:srgbClr>
                </a:solidFill>
                <a:latin typeface="Verdana"/>
              </a:rPr>
              <a:t>årsrapport’s</a:t>
            </a:r>
            <a:r>
              <a:rPr lang="da-DK" sz="1500" dirty="0">
                <a:solidFill>
                  <a:srgbClr val="FFFFFF">
                    <a:lumMod val="50000"/>
                  </a:srgbClr>
                </a:solidFill>
                <a:latin typeface="Verdana"/>
              </a:rPr>
              <a:t> værdi består blandt andet i, at den viser en virksomheds økonomiske præstationer i det forløbne år </a:t>
            </a:r>
            <a:endPar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endParaRPr>
          </a:p>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endParaRPr kumimoji="0" lang="da-DK" sz="1350" b="0" i="0" u="none" strike="noStrike" kern="1200" cap="none" spc="0" normalizeH="0" baseline="0" noProof="0" dirty="0">
              <a:ln>
                <a:noFill/>
              </a:ln>
              <a:solidFill>
                <a:srgbClr val="FFFFFF">
                  <a:lumMod val="50000"/>
                </a:srgbClr>
              </a:solidFill>
              <a:effectLst/>
              <a:uLnTx/>
              <a:uFillTx/>
              <a:latin typeface="Verdana"/>
              <a:ea typeface="+mn-ea"/>
              <a:cs typeface="+mn-cs"/>
            </a:endParaRPr>
          </a:p>
        </p:txBody>
      </p:sp>
      <p:pic>
        <p:nvPicPr>
          <p:cNvPr id="13" name="Billede 12"/>
          <p:cNvPicPr>
            <a:picLocks noChangeAspect="1"/>
          </p:cNvPicPr>
          <p:nvPr/>
        </p:nvPicPr>
        <p:blipFill>
          <a:blip r:embed="rId3"/>
          <a:stretch>
            <a:fillRect/>
          </a:stretch>
        </p:blipFill>
        <p:spPr>
          <a:xfrm>
            <a:off x="395536" y="-1"/>
            <a:ext cx="792088" cy="1070051"/>
          </a:xfrm>
          <a:prstGeom prst="rect">
            <a:avLst/>
          </a:prstGeom>
          <a:ln w="34925" cap="sq">
            <a:solidFill>
              <a:srgbClr val="FFFFFF"/>
            </a:solidFill>
            <a:prstDash val="solid"/>
            <a:miter lim="800000"/>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extLst>
      <p:ext uri="{BB962C8B-B14F-4D97-AF65-F5344CB8AC3E}">
        <p14:creationId xmlns:p14="http://schemas.microsoft.com/office/powerpoint/2010/main" val="1284039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7878" y="1202697"/>
            <a:ext cx="7866530" cy="688053"/>
          </a:xfrm>
        </p:spPr>
        <p:txBody>
          <a:bodyPr>
            <a:normAutofit fontScale="90000"/>
          </a:bodyPr>
          <a:lstStyle/>
          <a:p>
            <a:pPr>
              <a:lnSpc>
                <a:spcPct val="120000"/>
              </a:lnSpc>
              <a:spcBef>
                <a:spcPts val="450"/>
              </a:spcBef>
              <a:buClr>
                <a:schemeClr val="tx2">
                  <a:lumMod val="50000"/>
                </a:schemeClr>
              </a:buClr>
            </a:pPr>
            <a:r>
              <a:rPr lang="da-DK" altLang="da-DK" sz="2800" dirty="0">
                <a:latin typeface="+mj-lt"/>
              </a:rPr>
              <a:t>3. Rammevilkår og værdien af revisors arbejde</a:t>
            </a:r>
          </a:p>
        </p:txBody>
      </p:sp>
      <p:sp>
        <p:nvSpPr>
          <p:cNvPr id="3" name="Tekstfelt 2"/>
          <p:cNvSpPr txBox="1"/>
          <p:nvPr/>
        </p:nvSpPr>
        <p:spPr>
          <a:xfrm>
            <a:off x="539553" y="1894813"/>
            <a:ext cx="7704855" cy="3300904"/>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Professionel skatterådgivning er nødvendig, hvis virksomhederne skal overholde reglerne og konkurrere i et internationalt, komplekst skatteregime.</a:t>
            </a:r>
          </a:p>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Panama Papers og senest Paradise Papers har skabt skepsis i forhold til bl.a. skatterådgiverne og politiske krav om skærpede regler</a:t>
            </a:r>
          </a:p>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FSR har lanceret 10 forslag – et sæt fælles spilleregler for skatterådgivere – der skal skabe transparens og tillid til skatterådgivning</a:t>
            </a:r>
          </a:p>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Uorganiserede skatterådgivere uden etiske regler skaber problemer for andre  seriøse rådgivere</a:t>
            </a:r>
          </a:p>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De 10 forslag indgik i Skattelypakken – men Skattelovrådet er ikke enig </a:t>
            </a:r>
          </a:p>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I EU arbejdes der med skattelyproblematikken – et forslag er at udskille  revisionsdelen i en separat enhed – det vil næppe løse problemet tværtimod</a:t>
            </a:r>
          </a:p>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endParaRPr kumimoji="0" lang="da-DK" sz="1350" b="0" i="0" u="none" strike="noStrike" kern="1200" cap="none" spc="0" normalizeH="0" baseline="0" noProof="0" dirty="0">
              <a:ln>
                <a:noFill/>
              </a:ln>
              <a:solidFill>
                <a:srgbClr val="FFFFFF">
                  <a:lumMod val="50000"/>
                </a:srgbClr>
              </a:solidFill>
              <a:effectLst/>
              <a:uLnTx/>
              <a:uFillTx/>
              <a:latin typeface="Verdana"/>
              <a:ea typeface="+mn-ea"/>
              <a:cs typeface="+mn-cs"/>
            </a:endParaRPr>
          </a:p>
        </p:txBody>
      </p:sp>
      <p:pic>
        <p:nvPicPr>
          <p:cNvPr id="13" name="Billede 12"/>
          <p:cNvPicPr>
            <a:picLocks noChangeAspect="1"/>
          </p:cNvPicPr>
          <p:nvPr/>
        </p:nvPicPr>
        <p:blipFill>
          <a:blip r:embed="rId3"/>
          <a:stretch>
            <a:fillRect/>
          </a:stretch>
        </p:blipFill>
        <p:spPr>
          <a:xfrm>
            <a:off x="395536" y="-1"/>
            <a:ext cx="792088" cy="1070051"/>
          </a:xfrm>
          <a:prstGeom prst="rect">
            <a:avLst/>
          </a:prstGeom>
          <a:ln w="34925" cap="sq">
            <a:solidFill>
              <a:srgbClr val="FFFFFF"/>
            </a:solidFill>
            <a:prstDash val="solid"/>
            <a:miter lim="800000"/>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extLst>
      <p:ext uri="{BB962C8B-B14F-4D97-AF65-F5344CB8AC3E}">
        <p14:creationId xmlns:p14="http://schemas.microsoft.com/office/powerpoint/2010/main" val="4279412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p:cNvSpPr txBox="1"/>
          <p:nvPr/>
        </p:nvSpPr>
        <p:spPr>
          <a:xfrm>
            <a:off x="539553" y="1894813"/>
            <a:ext cx="8315522" cy="4826962"/>
          </a:xfrm>
          <a:prstGeom prst="rect">
            <a:avLst/>
          </a:prstGeom>
          <a:noFill/>
        </p:spPr>
        <p:txBody>
          <a:bodyPr wrap="square" rtlCol="0">
            <a:spAutoFit/>
          </a:bodyPr>
          <a:lstStyle/>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2018 er forhåbentligt sidste år med de nuværende regler for obligatorisk efteruddannelse </a:t>
            </a:r>
          </a:p>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Branchen har brug for en efteruddannelse, der dækker et egentligt læringsbehov inden for et bredere udsnit af kompetencer, som er nødvendige for revisorerne  </a:t>
            </a:r>
            <a:endParaRPr kumimoji="0" lang="en-GB" sz="1500" b="0" i="0" u="none" strike="noStrike" kern="1200" cap="none" spc="0" normalizeH="0" baseline="0" noProof="0" dirty="0">
              <a:ln>
                <a:noFill/>
              </a:ln>
              <a:solidFill>
                <a:srgbClr val="FFFFFF">
                  <a:lumMod val="50000"/>
                </a:srgbClr>
              </a:solidFill>
              <a:effectLst/>
              <a:uLnTx/>
              <a:uFillTx/>
              <a:latin typeface="Verdana"/>
              <a:ea typeface="+mn-ea"/>
              <a:cs typeface="+mn-cs"/>
            </a:endParaRPr>
          </a:p>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Brug for kompetencer inden for it, cybersikkerhed og ledelse. Reglerne skal justeres, så de lever op til de krav og kompetencer, som stilles til revisorer i dag og fremover</a:t>
            </a:r>
          </a:p>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Det danske regelsæt er mere begrænsende end foreskrevet i EU-lovgivningen og de internationale standarder - både i forhold til indhold, form, niveau og måling.  </a:t>
            </a:r>
          </a:p>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FSR har foreslået en rækker ændringer, som Erhvervsstyrelsen har bedt Revisorrådet om at kigge på </a:t>
            </a:r>
          </a:p>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FSR er repræsenteret i Revisorrådet og de arbejdsgrupper, der skal se på den obligatoriske efteruddannelse</a:t>
            </a:r>
          </a:p>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FSR har en ambition om at indgå i et strategisk samarbejde med en kompetent og dedikeret samarbejdspartner med en stærk e-learningsplatform i forhold til hele revisorbranchen</a:t>
            </a:r>
          </a:p>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endParaRPr kumimoji="0" lang="da-DK" sz="1350" b="0" i="0" u="none" strike="noStrike" kern="1200" cap="none" spc="0" normalizeH="0" baseline="0" noProof="0" dirty="0">
              <a:ln>
                <a:noFill/>
              </a:ln>
              <a:solidFill>
                <a:srgbClr val="FFFFFF">
                  <a:lumMod val="50000"/>
                </a:srgbClr>
              </a:solidFill>
              <a:effectLst/>
              <a:uLnTx/>
              <a:uFillTx/>
              <a:latin typeface="Verdana"/>
              <a:ea typeface="+mn-ea"/>
              <a:cs typeface="+mn-cs"/>
            </a:endParaRPr>
          </a:p>
        </p:txBody>
      </p:sp>
      <p:sp>
        <p:nvSpPr>
          <p:cNvPr id="2" name="Titel 1"/>
          <p:cNvSpPr>
            <a:spLocks noGrp="1"/>
          </p:cNvSpPr>
          <p:nvPr>
            <p:ph type="ctrTitle"/>
          </p:nvPr>
        </p:nvSpPr>
        <p:spPr>
          <a:xfrm>
            <a:off x="377878" y="1202697"/>
            <a:ext cx="7866530" cy="688053"/>
          </a:xfrm>
        </p:spPr>
        <p:txBody>
          <a:bodyPr>
            <a:normAutofit/>
          </a:bodyPr>
          <a:lstStyle/>
          <a:p>
            <a:pPr>
              <a:lnSpc>
                <a:spcPct val="120000"/>
              </a:lnSpc>
              <a:spcBef>
                <a:spcPts val="450"/>
              </a:spcBef>
              <a:buClr>
                <a:schemeClr val="tx2">
                  <a:lumMod val="50000"/>
                </a:schemeClr>
              </a:buClr>
            </a:pPr>
            <a:r>
              <a:rPr lang="da-DK" altLang="da-DK" sz="2800" dirty="0">
                <a:latin typeface="+mj-lt"/>
              </a:rPr>
              <a:t>4. Obligatorisk efteruddannelse</a:t>
            </a:r>
          </a:p>
        </p:txBody>
      </p:sp>
      <p:pic>
        <p:nvPicPr>
          <p:cNvPr id="13" name="Billede 12"/>
          <p:cNvPicPr>
            <a:picLocks noChangeAspect="1"/>
          </p:cNvPicPr>
          <p:nvPr/>
        </p:nvPicPr>
        <p:blipFill>
          <a:blip r:embed="rId3"/>
          <a:stretch>
            <a:fillRect/>
          </a:stretch>
        </p:blipFill>
        <p:spPr>
          <a:xfrm>
            <a:off x="395536" y="-1"/>
            <a:ext cx="792088" cy="1070051"/>
          </a:xfrm>
          <a:prstGeom prst="rect">
            <a:avLst/>
          </a:prstGeom>
          <a:ln w="34925" cap="sq">
            <a:solidFill>
              <a:srgbClr val="FFFFFF"/>
            </a:solidFill>
            <a:prstDash val="solid"/>
            <a:miter lim="800000"/>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extLst>
      <p:ext uri="{BB962C8B-B14F-4D97-AF65-F5344CB8AC3E}">
        <p14:creationId xmlns:p14="http://schemas.microsoft.com/office/powerpoint/2010/main" val="42841641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7878" y="1202697"/>
            <a:ext cx="7866530" cy="688053"/>
          </a:xfrm>
        </p:spPr>
        <p:txBody>
          <a:bodyPr>
            <a:normAutofit/>
          </a:bodyPr>
          <a:lstStyle/>
          <a:p>
            <a:pPr>
              <a:lnSpc>
                <a:spcPct val="120000"/>
              </a:lnSpc>
              <a:spcBef>
                <a:spcPts val="450"/>
              </a:spcBef>
              <a:buClr>
                <a:schemeClr val="tx2">
                  <a:lumMod val="50000"/>
                </a:schemeClr>
              </a:buClr>
            </a:pPr>
            <a:r>
              <a:rPr lang="da-DK" altLang="da-DK" sz="2800" dirty="0">
                <a:latin typeface="+mj-lt"/>
              </a:rPr>
              <a:t>5. CaseWare og nyt medlemssystem</a:t>
            </a:r>
          </a:p>
        </p:txBody>
      </p:sp>
      <p:sp>
        <p:nvSpPr>
          <p:cNvPr id="3" name="Tekstfelt 2"/>
          <p:cNvSpPr txBox="1"/>
          <p:nvPr/>
        </p:nvSpPr>
        <p:spPr>
          <a:xfrm>
            <a:off x="539553" y="1894813"/>
            <a:ext cx="8315522" cy="4339650"/>
          </a:xfrm>
          <a:prstGeom prst="rect">
            <a:avLst/>
          </a:prstGeom>
          <a:noFill/>
        </p:spPr>
        <p:txBody>
          <a:bodyPr wrap="square" rtlCol="0">
            <a:spAutoFit/>
          </a:bodyPr>
          <a:lstStyle/>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CaseWare har været gennem en vanskelig periode, hvor løsningerne ikke har fungeret optimalt </a:t>
            </a:r>
          </a:p>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Der er nu etableret en ny organisation og struktur, der skal drive CaseWare fremadrettet  </a:t>
            </a:r>
            <a:endParaRPr kumimoji="0" lang="en-GB" sz="1500" b="0" i="0" u="none" strike="noStrike" kern="1200" cap="none" spc="0" normalizeH="0" baseline="0" noProof="0" dirty="0">
              <a:ln>
                <a:noFill/>
              </a:ln>
              <a:solidFill>
                <a:srgbClr val="FFFFFF">
                  <a:lumMod val="50000"/>
                </a:srgbClr>
              </a:solidFill>
              <a:effectLst/>
              <a:uLnTx/>
              <a:uFillTx/>
              <a:latin typeface="Verdana"/>
              <a:ea typeface="+mn-ea"/>
              <a:cs typeface="+mn-cs"/>
            </a:endParaRPr>
          </a:p>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Der er vedtaget en ny strategi og de vigtigste mål er kundetilfredshed og brugervenlighed</a:t>
            </a:r>
          </a:p>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Der er etableret et kundeforum, hvor brugerne kan give input til, hvorledes CaseWare kan udvikles og brugeroplevelsen effektiveres  </a:t>
            </a:r>
          </a:p>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Ambition om at kunne levere en fælles CaseWare løsning i clouden – i efteråret 2018 forventes første værktøj at kunne leveres som en cloudløsning </a:t>
            </a:r>
          </a:p>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I april gik det nye medlemssystem i luften med øget overblik og selvbetjeningsløsninger for medlemmerne</a:t>
            </a:r>
          </a:p>
          <a:p>
            <a:pPr marL="342900" marR="0" lvl="0" indent="-342900" algn="l" defTabSz="685800" rtl="0" eaLnBrk="1" fontAlgn="auto" latinLnBrk="0" hangingPunct="1">
              <a:lnSpc>
                <a:spcPts val="1875"/>
              </a:lnSpc>
              <a:spcBef>
                <a:spcPts val="45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Systemet skal medvirke til bedre økonomistyring samtidigt med, at det skal styrke kommunikationen til medlemmerne med mere individualiseret information til følge</a:t>
            </a:r>
          </a:p>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endParaRPr kumimoji="0" lang="da-DK" sz="1350" b="0" i="0" u="none" strike="noStrike" kern="1200" cap="none" spc="0" normalizeH="0" baseline="0" noProof="0" dirty="0">
              <a:ln>
                <a:noFill/>
              </a:ln>
              <a:solidFill>
                <a:srgbClr val="FFFFFF">
                  <a:lumMod val="50000"/>
                </a:srgbClr>
              </a:solidFill>
              <a:effectLst/>
              <a:uLnTx/>
              <a:uFillTx/>
              <a:latin typeface="Verdana"/>
              <a:ea typeface="+mn-ea"/>
              <a:cs typeface="+mn-cs"/>
            </a:endParaRPr>
          </a:p>
        </p:txBody>
      </p:sp>
      <p:pic>
        <p:nvPicPr>
          <p:cNvPr id="13" name="Billede 12"/>
          <p:cNvPicPr>
            <a:picLocks noChangeAspect="1"/>
          </p:cNvPicPr>
          <p:nvPr/>
        </p:nvPicPr>
        <p:blipFill>
          <a:blip r:embed="rId3"/>
          <a:stretch>
            <a:fillRect/>
          </a:stretch>
        </p:blipFill>
        <p:spPr>
          <a:xfrm>
            <a:off x="395536" y="-1"/>
            <a:ext cx="792088" cy="1070051"/>
          </a:xfrm>
          <a:prstGeom prst="rect">
            <a:avLst/>
          </a:prstGeom>
          <a:ln w="34925" cap="sq">
            <a:solidFill>
              <a:srgbClr val="FFFFFF"/>
            </a:solidFill>
            <a:prstDash val="solid"/>
            <a:miter lim="800000"/>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extLst>
      <p:ext uri="{BB962C8B-B14F-4D97-AF65-F5344CB8AC3E}">
        <p14:creationId xmlns:p14="http://schemas.microsoft.com/office/powerpoint/2010/main" val="2507760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377878" y="1202697"/>
            <a:ext cx="7866530" cy="688053"/>
          </a:xfrm>
        </p:spPr>
        <p:txBody>
          <a:bodyPr>
            <a:normAutofit/>
          </a:bodyPr>
          <a:lstStyle/>
          <a:p>
            <a:pPr>
              <a:lnSpc>
                <a:spcPct val="120000"/>
              </a:lnSpc>
              <a:spcBef>
                <a:spcPts val="450"/>
              </a:spcBef>
              <a:buClr>
                <a:schemeClr val="tx2">
                  <a:lumMod val="50000"/>
                </a:schemeClr>
              </a:buClr>
            </a:pPr>
            <a:r>
              <a:rPr lang="da-DK" altLang="da-DK" sz="2800" dirty="0">
                <a:latin typeface="+mj-lt"/>
              </a:rPr>
              <a:t>Opsummering</a:t>
            </a:r>
          </a:p>
        </p:txBody>
      </p:sp>
      <p:sp>
        <p:nvSpPr>
          <p:cNvPr id="3" name="Tekstfelt 2"/>
          <p:cNvSpPr txBox="1"/>
          <p:nvPr/>
        </p:nvSpPr>
        <p:spPr>
          <a:xfrm>
            <a:off x="539553" y="1894813"/>
            <a:ext cx="8315522" cy="3531736"/>
          </a:xfrm>
          <a:prstGeom prst="rect">
            <a:avLst/>
          </a:prstGeom>
          <a:noFill/>
        </p:spPr>
        <p:txBody>
          <a:bodyPr wrap="square" rtlCol="0">
            <a:spAutoFit/>
          </a:bodyPr>
          <a:lstStyle/>
          <a:p>
            <a:pPr marL="285750" marR="0" lvl="0" indent="-285750"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Verdana" panose="020B0604030504040204" pitchFamily="34" charset="0"/>
                <a:cs typeface="Verdana" panose="020B0604030504040204" pitchFamily="34" charset="0"/>
              </a:rPr>
              <a:t>Bestyrelsen vil arbejde med at udvikle en ny strategi for årene 2019 – 2021, som vil bygge videre på den nuværende strategi</a:t>
            </a:r>
          </a:p>
          <a:p>
            <a:pPr marL="285750" marR="0" lvl="0" indent="-285750"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Verdana" panose="020B0604030504040204" pitchFamily="34" charset="0"/>
                <a:cs typeface="Verdana" panose="020B0604030504040204" pitchFamily="34" charset="0"/>
              </a:rPr>
              <a:t>Bestyrelsen har besluttet at igangsætte en større digitaliseringsindsats, som vil være et bærende element for mange af sekretariatets aktiviteter i det kommende år</a:t>
            </a:r>
          </a:p>
          <a:p>
            <a:pPr marL="285750" marR="0" lvl="0" indent="-285750"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Verdana" panose="020B0604030504040204" pitchFamily="34" charset="0"/>
                <a:cs typeface="Verdana" panose="020B0604030504040204" pitchFamily="34" charset="0"/>
              </a:rPr>
              <a:t>Den digitale indsats omfavner også områder som uddannelse, cybersikkerhed og persondata</a:t>
            </a:r>
          </a:p>
          <a:p>
            <a:pPr marL="285750" marR="0" lvl="0" indent="-285750"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Verdana" panose="020B0604030504040204" pitchFamily="34" charset="0"/>
                <a:cs typeface="Verdana" panose="020B0604030504040204" pitchFamily="34" charset="0"/>
              </a:rPr>
              <a:t>Bestyrelsen har godkendt, at der arbejdes med en potentiel udvidelse af medlemsbase, således at foreningen fremover kan repræsentere hele branchen og de nært beslægtede hverv som f.eks. skatterådgivere og interne revisorer </a:t>
            </a:r>
          </a:p>
          <a:p>
            <a:pPr marL="285750" marR="0" lvl="0" indent="-285750"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Verdana" panose="020B0604030504040204" pitchFamily="34" charset="0"/>
                <a:cs typeface="Verdana" panose="020B0604030504040204" pitchFamily="34" charset="0"/>
              </a:rPr>
              <a:t>Revisors omdømme – sikring af kvaliteten og rollen som offentlighedens tillidsrepræsentant vil fortsat være et indsatsområde i den nye strategi</a:t>
            </a:r>
          </a:p>
          <a:p>
            <a:pPr marL="285750" marR="0" lvl="0" indent="-285750"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Foreningen skal arbejde for at fastholde relevansen og sikre revisors kerneydelser og udvide paletten med beslægtede tillidsydelser. </a:t>
            </a:r>
          </a:p>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endParaRPr kumimoji="0" lang="da-DK" sz="1350" b="0" i="0" u="none" strike="noStrike" kern="1200" cap="none" spc="0" normalizeH="0" baseline="0" noProof="0" dirty="0">
              <a:ln>
                <a:noFill/>
              </a:ln>
              <a:solidFill>
                <a:srgbClr val="FFFFFF">
                  <a:lumMod val="50000"/>
                </a:srgbClr>
              </a:solidFill>
              <a:effectLst/>
              <a:uLnTx/>
              <a:uFillTx/>
              <a:latin typeface="Verdana"/>
              <a:ea typeface="+mn-ea"/>
              <a:cs typeface="+mn-cs"/>
            </a:endParaRPr>
          </a:p>
        </p:txBody>
      </p:sp>
      <p:pic>
        <p:nvPicPr>
          <p:cNvPr id="13" name="Billede 12"/>
          <p:cNvPicPr>
            <a:picLocks noChangeAspect="1"/>
          </p:cNvPicPr>
          <p:nvPr/>
        </p:nvPicPr>
        <p:blipFill>
          <a:blip r:embed="rId3"/>
          <a:stretch>
            <a:fillRect/>
          </a:stretch>
        </p:blipFill>
        <p:spPr>
          <a:xfrm>
            <a:off x="395536" y="-1"/>
            <a:ext cx="792088" cy="1070051"/>
          </a:xfrm>
          <a:prstGeom prst="rect">
            <a:avLst/>
          </a:prstGeom>
          <a:ln w="34925" cap="sq">
            <a:solidFill>
              <a:srgbClr val="FFFFFF"/>
            </a:solidFill>
            <a:prstDash val="solid"/>
            <a:miter lim="800000"/>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extLst>
      <p:ext uri="{BB962C8B-B14F-4D97-AF65-F5344CB8AC3E}">
        <p14:creationId xmlns:p14="http://schemas.microsoft.com/office/powerpoint/2010/main" val="24330873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2843808" y="2492896"/>
            <a:ext cx="3705185" cy="2153329"/>
          </a:xfrm>
        </p:spPr>
        <p:txBody>
          <a:bodyPr>
            <a:normAutofit/>
          </a:bodyPr>
          <a:lstStyle/>
          <a:p>
            <a:pPr algn="l"/>
            <a:r>
              <a:rPr lang="da-DK" sz="4950" b="1" dirty="0"/>
              <a:t>Spørgsmål?</a:t>
            </a:r>
            <a:endParaRPr lang="da-DK" sz="3600" b="1" dirty="0"/>
          </a:p>
        </p:txBody>
      </p:sp>
    </p:spTree>
    <p:extLst>
      <p:ext uri="{BB962C8B-B14F-4D97-AF65-F5344CB8AC3E}">
        <p14:creationId xmlns:p14="http://schemas.microsoft.com/office/powerpoint/2010/main" val="37912246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diasnummer 5"/>
          <p:cNvSpPr>
            <a:spLocks noGrp="1"/>
          </p:cNvSpPr>
          <p:nvPr>
            <p:ph type="sldNum" sz="quarter" idx="12"/>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r>
              <a:rPr lang="da-DK" sz="800">
                <a:solidFill>
                  <a:srgbClr val="000000"/>
                </a:solidFill>
              </a:rPr>
              <a:t>Side </a:t>
            </a:r>
            <a:fld id="{A6CEAFAF-36C4-48A8-A28F-449B7DE33612}" type="slidenum">
              <a:rPr lang="da-DK" sz="800" smtClean="0">
                <a:solidFill>
                  <a:srgbClr val="000000"/>
                </a:solidFill>
              </a:rPr>
              <a:pPr eaLnBrk="1" hangingPunct="1"/>
              <a:t>18</a:t>
            </a:fld>
            <a:endParaRPr lang="da-DK" sz="800">
              <a:solidFill>
                <a:srgbClr val="000000"/>
              </a:solidFill>
            </a:endParaRPr>
          </a:p>
        </p:txBody>
      </p:sp>
      <p:sp>
        <p:nvSpPr>
          <p:cNvPr id="18435" name="Rectangle 3"/>
          <p:cNvSpPr>
            <a:spLocks noGrp="1" noChangeArrowheads="1"/>
          </p:cNvSpPr>
          <p:nvPr>
            <p:ph type="body" idx="1"/>
          </p:nvPr>
        </p:nvSpPr>
        <p:spPr>
          <a:xfrm>
            <a:off x="251520" y="764704"/>
            <a:ext cx="6478588" cy="4111625"/>
          </a:xfrm>
        </p:spPr>
        <p:txBody>
          <a:bodyPr/>
          <a:lstStyle/>
          <a:p>
            <a:pPr lvl="1" indent="0" eaLnBrk="1" hangingPunct="1"/>
            <a:endParaRPr lang="da-DK" sz="3200" dirty="0"/>
          </a:p>
          <a:p>
            <a:pPr lvl="1" indent="0" eaLnBrk="1" hangingPunct="1"/>
            <a:r>
              <a:rPr lang="da-DK" sz="3200" b="1" dirty="0"/>
              <a:t>3. Beretning fra Responsumudvalget</a:t>
            </a:r>
          </a:p>
          <a:p>
            <a:pPr lvl="1" indent="0" eaLnBrk="1" hangingPunct="1"/>
            <a:endParaRPr lang="da-DK" sz="3200" dirty="0"/>
          </a:p>
          <a:p>
            <a:pPr lvl="1" indent="0" eaLnBrk="1" hangingPunct="1"/>
            <a:r>
              <a:rPr lang="da-DK" sz="2000" dirty="0"/>
              <a:t>Ved formand Brian Stubtoft</a:t>
            </a:r>
          </a:p>
          <a:p>
            <a:pPr lvl="1" indent="0" eaLnBrk="1" hangingPunct="1"/>
            <a:endParaRPr lang="da-DK" sz="2400" dirty="0"/>
          </a:p>
          <a:p>
            <a:pPr lvl="1" indent="0" eaLnBrk="1" hangingPunct="1"/>
            <a:endParaRPr lang="da-DK" sz="3200" dirty="0"/>
          </a:p>
        </p:txBody>
      </p:sp>
      <p:pic>
        <p:nvPicPr>
          <p:cNvPr id="18436" name="Picture 4"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2989880"/>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78501" y="274638"/>
            <a:ext cx="8408299" cy="1143000"/>
          </a:xfrm>
        </p:spPr>
        <p:txBody>
          <a:bodyPr/>
          <a:lstStyle/>
          <a:p>
            <a:r>
              <a:rPr lang="da-DK" altLang="da-DK" sz="2400" dirty="0"/>
              <a:t>Udvalgets medlemmer</a:t>
            </a:r>
          </a:p>
        </p:txBody>
      </p:sp>
      <p:sp>
        <p:nvSpPr>
          <p:cNvPr id="8195" name="Rectangle 3"/>
          <p:cNvSpPr>
            <a:spLocks noGrp="1" noChangeArrowheads="1"/>
          </p:cNvSpPr>
          <p:nvPr>
            <p:ph type="body" idx="1"/>
          </p:nvPr>
        </p:nvSpPr>
        <p:spPr/>
        <p:txBody>
          <a:bodyPr/>
          <a:lstStyle/>
          <a:p>
            <a:endParaRPr lang="da-DK" altLang="da-DK" sz="1400" u="none" dirty="0"/>
          </a:p>
          <a:p>
            <a:endParaRPr lang="da-DK" altLang="da-DK" sz="1600" u="none" dirty="0"/>
          </a:p>
        </p:txBody>
      </p:sp>
      <p:sp>
        <p:nvSpPr>
          <p:cNvPr id="8" name="Pladsholder til indhold 7"/>
          <p:cNvSpPr>
            <a:spLocks noGrp="1"/>
          </p:cNvSpPr>
          <p:nvPr>
            <p:ph sz="quarter" idx="4"/>
          </p:nvPr>
        </p:nvSpPr>
        <p:spPr>
          <a:xfrm>
            <a:off x="4691218" y="1426415"/>
            <a:ext cx="4041775" cy="3207909"/>
          </a:xfrm>
        </p:spPr>
        <p:txBody>
          <a:bodyPr/>
          <a:lstStyle/>
          <a:p>
            <a:r>
              <a:rPr lang="da-DK" sz="1200" u="none" dirty="0"/>
              <a:t>Jan Kristensen, Herlev</a:t>
            </a:r>
          </a:p>
          <a:p>
            <a:r>
              <a:rPr lang="da-DK" sz="1200" u="none" dirty="0"/>
              <a:t>Jørgen Lund Antonsen, Hellerup</a:t>
            </a:r>
          </a:p>
          <a:p>
            <a:r>
              <a:rPr lang="da-DK" sz="1200" u="none" dirty="0"/>
              <a:t>Henrik Z. Hansen, København</a:t>
            </a:r>
          </a:p>
          <a:p>
            <a:r>
              <a:rPr lang="da-DK" sz="1200" u="none" dirty="0"/>
              <a:t>Peter Rasborg, København</a:t>
            </a:r>
          </a:p>
          <a:p>
            <a:r>
              <a:rPr lang="da-DK" sz="1200" u="none" dirty="0"/>
              <a:t>Kim Kjellberg, København</a:t>
            </a:r>
          </a:p>
          <a:p>
            <a:endParaRPr lang="da-DK" sz="1200" dirty="0"/>
          </a:p>
        </p:txBody>
      </p:sp>
      <p:sp>
        <p:nvSpPr>
          <p:cNvPr id="5" name="Pladsholder til dato 3"/>
          <p:cNvSpPr>
            <a:spLocks noGrp="1"/>
          </p:cNvSpPr>
          <p:nvPr>
            <p:ph type="dt" sz="half" idx="10"/>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da-DK" altLang="da-DK" sz="800" b="1" i="0" u="none" strike="noStrike" kern="1200" cap="none" spc="0" normalizeH="0" baseline="0" noProof="0" dirty="0">
                <a:ln>
                  <a:noFill/>
                </a:ln>
                <a:solidFill>
                  <a:srgbClr val="000000"/>
                </a:solidFill>
                <a:effectLst/>
                <a:uLnTx/>
                <a:uFillTx/>
                <a:latin typeface="Verdana" pitchFamily="34" charset="0"/>
                <a:ea typeface="+mn-ea"/>
                <a:cs typeface="+mn-cs"/>
              </a:rPr>
              <a:t>23.05.2018</a:t>
            </a:r>
          </a:p>
        </p:txBody>
      </p:sp>
      <p:sp>
        <p:nvSpPr>
          <p:cNvPr id="6" name="Pladsholder til sidefod 4"/>
          <p:cNvSpPr>
            <a:spLocks noGrp="1"/>
          </p:cNvSpPr>
          <p:nvPr>
            <p:ph type="ftr" sz="quarter" idx="11"/>
          </p:nvPr>
        </p:nvSpPr>
        <p:spPr>
          <a:xfrm>
            <a:off x="8748463" y="6021288"/>
            <a:ext cx="106611" cy="108050"/>
          </a:xfrm>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endParaRPr kumimoji="0" lang="da-DK" altLang="da-DK" sz="8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7" name="Pladsholder til diasnummer 5"/>
          <p:cNvSpPr>
            <a:spLocks noGrp="1"/>
          </p:cNvSpPr>
          <p:nvPr>
            <p:ph type="sldNum" sz="quarter" idx="12"/>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da-DK" altLang="da-DK" sz="800" b="0" i="0" u="none" strike="noStrike" kern="1200" cap="none" spc="0" normalizeH="0" baseline="0" noProof="0">
                <a:ln>
                  <a:noFill/>
                </a:ln>
                <a:solidFill>
                  <a:srgbClr val="000000"/>
                </a:solidFill>
                <a:effectLst/>
                <a:uLnTx/>
                <a:uFillTx/>
                <a:latin typeface="Verdana" pitchFamily="34" charset="0"/>
                <a:ea typeface="+mn-ea"/>
                <a:cs typeface="+mn-cs"/>
              </a:rPr>
              <a:t>Side </a:t>
            </a:r>
            <a:fld id="{A825B67F-5AA7-4A13-8B5D-2A506C1EEA67}" type="slidenum">
              <a:rPr kumimoji="0" lang="da-DK" altLang="da-DK" sz="800" b="0" i="0" u="none" strike="noStrike" kern="1200" cap="none" spc="0" normalizeH="0" baseline="0" noProof="0">
                <a:ln>
                  <a:noFill/>
                </a:ln>
                <a:solidFill>
                  <a:srgbClr val="000000"/>
                </a:solidFill>
                <a:effectLst/>
                <a:uLnTx/>
                <a:uFillTx/>
                <a:latin typeface="Verdana" pitchFamily="34" charset="0"/>
                <a:ea typeface="+mn-ea"/>
                <a:cs typeface="+mn-cs"/>
              </a:rPr>
              <a:pPr marL="0" marR="0" lvl="0" indent="0" algn="l" defTabSz="914400" rtl="0" eaLnBrk="1" fontAlgn="base" latinLnBrk="0" hangingPunct="1">
                <a:lnSpc>
                  <a:spcPts val="1000"/>
                </a:lnSpc>
                <a:spcBef>
                  <a:spcPct val="0"/>
                </a:spcBef>
                <a:spcAft>
                  <a:spcPct val="0"/>
                </a:spcAft>
                <a:buClrTx/>
                <a:buSzTx/>
                <a:buFontTx/>
                <a:buNone/>
                <a:tabLst/>
                <a:defRPr/>
              </a:pPr>
              <a:t>19</a:t>
            </a:fld>
            <a:endParaRPr kumimoji="0" lang="da-DK" altLang="da-DK" sz="800" b="0" i="0" u="none" strike="noStrike" kern="1200" cap="none" spc="0" normalizeH="0" baseline="0" noProof="0">
              <a:ln>
                <a:noFill/>
              </a:ln>
              <a:solidFill>
                <a:srgbClr val="000000"/>
              </a:solidFill>
              <a:effectLst/>
              <a:uLnTx/>
              <a:uFillTx/>
              <a:latin typeface="Verdana" pitchFamily="34" charset="0"/>
              <a:ea typeface="+mn-ea"/>
              <a:cs typeface="+mn-cs"/>
            </a:endParaRPr>
          </a:p>
        </p:txBody>
      </p:sp>
      <p:pic>
        <p:nvPicPr>
          <p:cNvPr id="8196" name="Picture 4" descr="FSR_PPT_v01_Page_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extLst>
            <a:ext uri="{909E8E84-426E-40DD-AFC4-6F175D3DCCD1}">
              <a14:hiddenFill xmlns:a14="http://schemas.microsoft.com/office/drawing/2010/main">
                <a:solidFill>
                  <a:srgbClr val="FFFFFF"/>
                </a:solidFill>
              </a14:hiddenFill>
            </a:ext>
          </a:extLst>
        </p:spPr>
      </p:pic>
      <p:sp>
        <p:nvSpPr>
          <p:cNvPr id="9" name="Pladsholder til indhold 8"/>
          <p:cNvSpPr>
            <a:spLocks noGrp="1"/>
          </p:cNvSpPr>
          <p:nvPr>
            <p:ph sz="half" idx="2"/>
          </p:nvPr>
        </p:nvSpPr>
        <p:spPr>
          <a:xfrm>
            <a:off x="278501" y="1400289"/>
            <a:ext cx="4040188" cy="3048500"/>
          </a:xfrm>
        </p:spPr>
        <p:txBody>
          <a:bodyPr/>
          <a:lstStyle/>
          <a:p>
            <a:r>
              <a:rPr lang="da-DK" sz="1200" u="none" dirty="0"/>
              <a:t>Brian Stubtoft, formand, København</a:t>
            </a:r>
          </a:p>
          <a:p>
            <a:r>
              <a:rPr lang="da-DK" sz="1200" u="none" dirty="0"/>
              <a:t>Henrik Lundsgaard, viceformand, Viborg</a:t>
            </a:r>
          </a:p>
          <a:p>
            <a:r>
              <a:rPr lang="nb-NO" sz="1200" u="none" dirty="0"/>
              <a:t>Vibeke Düring Reyes Jensen, viceformand, Søborg</a:t>
            </a:r>
          </a:p>
          <a:p>
            <a:r>
              <a:rPr lang="da-DK" sz="1200" u="none" dirty="0"/>
              <a:t>Torben Andersen, Herlev</a:t>
            </a:r>
          </a:p>
          <a:p>
            <a:r>
              <a:rPr lang="da-DK" sz="1200" u="none" dirty="0"/>
              <a:t>Thomas Benedictsen-Nislev, København</a:t>
            </a:r>
          </a:p>
          <a:p>
            <a:r>
              <a:rPr lang="da-DK" b="1" u="none" dirty="0">
                <a:latin typeface="+mj-lt"/>
                <a:ea typeface="+mj-ea"/>
                <a:cs typeface="+mj-cs"/>
              </a:rPr>
              <a:t>Sekretariat</a:t>
            </a:r>
          </a:p>
          <a:p>
            <a:r>
              <a:rPr lang="da-DK" sz="1200" u="none" dirty="0"/>
              <a:t>Mette Conradsen      &amp;      Liselotte Bang</a:t>
            </a:r>
          </a:p>
          <a:p>
            <a:endParaRPr lang="da-DK" sz="1200" u="none" dirty="0"/>
          </a:p>
        </p:txBody>
      </p:sp>
    </p:spTree>
    <p:extLst>
      <p:ext uri="{BB962C8B-B14F-4D97-AF65-F5344CB8AC3E}">
        <p14:creationId xmlns:p14="http://schemas.microsoft.com/office/powerpoint/2010/main" val="1377306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diasnummer 5"/>
          <p:cNvSpPr>
            <a:spLocks noGrp="1"/>
          </p:cNvSpPr>
          <p:nvPr>
            <p:ph type="sldNum" sz="quarter" idx="12"/>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r>
              <a:rPr lang="da-DK" sz="800">
                <a:solidFill>
                  <a:srgbClr val="000000"/>
                </a:solidFill>
              </a:rPr>
              <a:t>Side </a:t>
            </a:r>
            <a:fld id="{4A948266-FEEB-4FD8-A65C-0C5AE7694097}" type="slidenum">
              <a:rPr lang="da-DK" sz="800" smtClean="0">
                <a:solidFill>
                  <a:srgbClr val="000000"/>
                </a:solidFill>
              </a:rPr>
              <a:pPr eaLnBrk="1" hangingPunct="1"/>
              <a:t>2</a:t>
            </a:fld>
            <a:endParaRPr lang="da-DK" sz="800">
              <a:solidFill>
                <a:srgbClr val="000000"/>
              </a:solidFill>
            </a:endParaRPr>
          </a:p>
        </p:txBody>
      </p:sp>
      <p:sp>
        <p:nvSpPr>
          <p:cNvPr id="16387" name="Rectangle 2"/>
          <p:cNvSpPr>
            <a:spLocks noGrp="1" noChangeArrowheads="1"/>
          </p:cNvSpPr>
          <p:nvPr>
            <p:ph type="title"/>
          </p:nvPr>
        </p:nvSpPr>
        <p:spPr>
          <a:xfrm>
            <a:off x="251520" y="773311"/>
            <a:ext cx="6120680" cy="576064"/>
          </a:xfrm>
        </p:spPr>
        <p:txBody>
          <a:bodyPr/>
          <a:lstStyle/>
          <a:p>
            <a:pPr eaLnBrk="1" hangingPunct="1"/>
            <a:r>
              <a:rPr lang="da-DK" sz="3200" dirty="0"/>
              <a:t>Dagsorden</a:t>
            </a:r>
          </a:p>
        </p:txBody>
      </p:sp>
      <p:sp>
        <p:nvSpPr>
          <p:cNvPr id="16388" name="Rectangle 3"/>
          <p:cNvSpPr>
            <a:spLocks noGrp="1" noChangeArrowheads="1"/>
          </p:cNvSpPr>
          <p:nvPr>
            <p:ph type="body" idx="1"/>
          </p:nvPr>
        </p:nvSpPr>
        <p:spPr>
          <a:xfrm>
            <a:off x="256674" y="1349375"/>
            <a:ext cx="6588720" cy="4887982"/>
          </a:xfrm>
        </p:spPr>
        <p:txBody>
          <a:bodyPr/>
          <a:lstStyle/>
          <a:p>
            <a:pPr lvl="1" indent="0" eaLnBrk="1" hangingPunct="1"/>
            <a:r>
              <a:rPr lang="da-DK" sz="1400" dirty="0"/>
              <a:t>1. Valg af dirigent - Bestyrelsen foreslår, at advokat Henrik Møgelmose vælges som dirigent</a:t>
            </a:r>
          </a:p>
          <a:p>
            <a:pPr lvl="1" indent="0" eaLnBrk="1" hangingPunct="1"/>
            <a:r>
              <a:rPr lang="da-DK" sz="1400" dirty="0"/>
              <a:t>2. Beretning fra bestyrelsen ved formand Peter Gath</a:t>
            </a:r>
          </a:p>
          <a:p>
            <a:pPr lvl="1" indent="0" eaLnBrk="1" hangingPunct="1"/>
            <a:r>
              <a:rPr lang="da-DK" sz="1400" dirty="0"/>
              <a:t>3. Beretning fra Responsumudvalget ved formand Brian Stubtoft</a:t>
            </a:r>
          </a:p>
          <a:p>
            <a:pPr lvl="1" indent="0" eaLnBrk="1" hangingPunct="1"/>
            <a:r>
              <a:rPr lang="da-DK" sz="1400" dirty="0"/>
              <a:t>4. Regnskab for det forløbne regnskabsår ved formand Peter Gath</a:t>
            </a:r>
          </a:p>
          <a:p>
            <a:pPr lvl="1" indent="0" eaLnBrk="1" hangingPunct="1"/>
            <a:r>
              <a:rPr lang="da-DK" sz="1400" dirty="0"/>
              <a:t>5. Forslag fremsat af bestyrelsen ved formand Peter Gath</a:t>
            </a:r>
          </a:p>
          <a:p>
            <a:pPr lvl="1" indent="0" eaLnBrk="1" hangingPunct="1"/>
            <a:r>
              <a:rPr lang="da-DK" sz="1400" dirty="0"/>
              <a:t>6. Forelæggelse af budgetoverslag samt forslag til kontingent for det kommende regnskabsår ved formand Peter Gath</a:t>
            </a:r>
          </a:p>
          <a:p>
            <a:pPr lvl="1" indent="0" eaLnBrk="1" hangingPunct="1"/>
            <a:r>
              <a:rPr lang="da-DK" sz="1400" dirty="0"/>
              <a:t>7. Forslag fremsat af medlemmerne ved formand Peter Gath</a:t>
            </a:r>
          </a:p>
          <a:p>
            <a:pPr lvl="1" indent="0" eaLnBrk="1" hangingPunct="1"/>
            <a:r>
              <a:rPr lang="da-DK" sz="1400" dirty="0"/>
              <a:t>8. Valg af bestyrelsesmedlemmer ved dirigent</a:t>
            </a:r>
          </a:p>
          <a:p>
            <a:pPr lvl="1" indent="0" eaLnBrk="1" hangingPunct="1"/>
            <a:r>
              <a:rPr lang="da-DK" sz="1400" dirty="0"/>
              <a:t>9. Valg af medlemmer til Responsumudvalget ved dirigent</a:t>
            </a:r>
          </a:p>
          <a:p>
            <a:pPr lvl="1" indent="0" eaLnBrk="1" hangingPunct="1"/>
            <a:r>
              <a:rPr lang="da-DK" sz="1400" dirty="0"/>
              <a:t>10. Valg af revisor og revisorsuppleanter ved dirigent</a:t>
            </a:r>
          </a:p>
          <a:p>
            <a:pPr lvl="1" indent="0" eaLnBrk="1" hangingPunct="1"/>
            <a:r>
              <a:rPr lang="da-DK" sz="1400" dirty="0"/>
              <a:t>11. Eventuelt</a:t>
            </a:r>
          </a:p>
        </p:txBody>
      </p:sp>
      <p:pic>
        <p:nvPicPr>
          <p:cNvPr id="16389" name="Picture 4"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1553316"/>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el 11"/>
          <p:cNvSpPr>
            <a:spLocks noGrp="1"/>
          </p:cNvSpPr>
          <p:nvPr>
            <p:ph type="title"/>
          </p:nvPr>
        </p:nvSpPr>
        <p:spPr/>
        <p:txBody>
          <a:bodyPr/>
          <a:lstStyle/>
          <a:p>
            <a:r>
              <a:rPr lang="da-DK" sz="2800" dirty="0"/>
              <a:t>Årets sagsbehandling</a:t>
            </a:r>
          </a:p>
        </p:txBody>
      </p:sp>
      <p:sp>
        <p:nvSpPr>
          <p:cNvPr id="13" name="Pladsholder til indhold 12"/>
          <p:cNvSpPr>
            <a:spLocks noGrp="1"/>
          </p:cNvSpPr>
          <p:nvPr>
            <p:ph idx="1"/>
          </p:nvPr>
        </p:nvSpPr>
        <p:spPr/>
        <p:txBody>
          <a:bodyPr/>
          <a:lstStyle/>
          <a:p>
            <a:r>
              <a:rPr lang="da-DK" sz="1600" u="none" dirty="0"/>
              <a:t>I perioden 1. marts 2017 til 28. februar 2018 modtog Responsumudvalget i alt 49 nye sager (2016/17: 60).       Disse fordelte sig således:</a:t>
            </a:r>
          </a:p>
          <a:p>
            <a:endParaRPr lang="da-DK" sz="1600" u="none" dirty="0"/>
          </a:p>
          <a:p>
            <a:endParaRPr lang="da-DK" sz="1600" u="none" dirty="0"/>
          </a:p>
          <a:p>
            <a:endParaRPr lang="da-DK" sz="2000" dirty="0"/>
          </a:p>
        </p:txBody>
      </p:sp>
      <p:sp>
        <p:nvSpPr>
          <p:cNvPr id="7" name="Pladsholder til dato 6"/>
          <p:cNvSpPr>
            <a:spLocks noGrp="1"/>
          </p:cNvSpPr>
          <p:nvPr>
            <p:ph type="dt" sz="half" idx="10"/>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da-DK" altLang="da-DK" sz="800" b="1" i="0" u="none" strike="noStrike" kern="1200" cap="none" spc="0" normalizeH="0" baseline="0" noProof="0" dirty="0">
                <a:ln>
                  <a:noFill/>
                </a:ln>
                <a:solidFill>
                  <a:srgbClr val="000000"/>
                </a:solidFill>
                <a:effectLst/>
                <a:uLnTx/>
                <a:uFillTx/>
                <a:latin typeface="Verdana" pitchFamily="34" charset="0"/>
                <a:ea typeface="+mn-ea"/>
                <a:cs typeface="+mn-cs"/>
              </a:rPr>
              <a:t>23.05.2018</a:t>
            </a:r>
          </a:p>
        </p:txBody>
      </p:sp>
      <p:sp>
        <p:nvSpPr>
          <p:cNvPr id="8" name="Pladsholder til sidefod 7"/>
          <p:cNvSpPr>
            <a:spLocks noGrp="1"/>
          </p:cNvSpPr>
          <p:nvPr>
            <p:ph type="ftr" sz="quarter" idx="11"/>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endParaRPr kumimoji="0" lang="da-DK" altLang="da-DK" sz="8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9" name="Pladsholder til diasnummer 8"/>
          <p:cNvSpPr>
            <a:spLocks noGrp="1"/>
          </p:cNvSpPr>
          <p:nvPr>
            <p:ph type="sldNum" sz="quarter" idx="12"/>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da-DK" altLang="da-DK" sz="800" b="0" i="0" u="none" strike="noStrike" kern="1200" cap="none" spc="0" normalizeH="0" baseline="0" noProof="0">
                <a:ln>
                  <a:noFill/>
                </a:ln>
                <a:solidFill>
                  <a:srgbClr val="000000"/>
                </a:solidFill>
                <a:effectLst/>
                <a:uLnTx/>
                <a:uFillTx/>
                <a:latin typeface="Verdana" pitchFamily="34" charset="0"/>
                <a:ea typeface="+mn-ea"/>
                <a:cs typeface="+mn-cs"/>
              </a:rPr>
              <a:t>Side </a:t>
            </a:r>
            <a:fld id="{78A71B64-358B-4537-9E39-B5F2A7AD17D6}" type="slidenum">
              <a:rPr kumimoji="0" lang="da-DK" altLang="da-DK" sz="8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l" defTabSz="914400" rtl="0" eaLnBrk="1" fontAlgn="base" latinLnBrk="0" hangingPunct="1">
                <a:lnSpc>
                  <a:spcPts val="1000"/>
                </a:lnSpc>
                <a:spcBef>
                  <a:spcPct val="0"/>
                </a:spcBef>
                <a:spcAft>
                  <a:spcPct val="0"/>
                </a:spcAft>
                <a:buClrTx/>
                <a:buSzTx/>
                <a:buFontTx/>
                <a:buNone/>
                <a:tabLst/>
                <a:defRPr/>
              </a:pPr>
              <a:t>20</a:t>
            </a:fld>
            <a:endParaRPr kumimoji="0" lang="da-DK" altLang="da-DK" sz="800" b="0" i="0" u="none" strike="noStrike" kern="1200" cap="none" spc="0" normalizeH="0" baseline="0" noProof="0">
              <a:ln>
                <a:noFill/>
              </a:ln>
              <a:solidFill>
                <a:srgbClr val="000000"/>
              </a:solidFill>
              <a:effectLst/>
              <a:uLnTx/>
              <a:uFillTx/>
              <a:latin typeface="Verdana" pitchFamily="34" charset="0"/>
              <a:ea typeface="+mn-ea"/>
              <a:cs typeface="+mn-cs"/>
            </a:endParaRPr>
          </a:p>
        </p:txBody>
      </p:sp>
      <p:pic>
        <p:nvPicPr>
          <p:cNvPr id="2" name="Billede 1">
            <a:extLst>
              <a:ext uri="{FF2B5EF4-FFF2-40B4-BE49-F238E27FC236}">
                <a16:creationId xmlns:a16="http://schemas.microsoft.com/office/drawing/2014/main" id="{7159E6F1-B846-4351-8271-8CF2437C1AEC}"/>
              </a:ext>
            </a:extLst>
          </p:cNvPr>
          <p:cNvPicPr>
            <a:picLocks noChangeAspect="1"/>
          </p:cNvPicPr>
          <p:nvPr/>
        </p:nvPicPr>
        <p:blipFill>
          <a:blip r:embed="rId2"/>
          <a:stretch>
            <a:fillRect/>
          </a:stretch>
        </p:blipFill>
        <p:spPr>
          <a:xfrm>
            <a:off x="1524722" y="3516582"/>
            <a:ext cx="4703462" cy="2755631"/>
          </a:xfrm>
          <a:prstGeom prst="rect">
            <a:avLst/>
          </a:prstGeom>
        </p:spPr>
      </p:pic>
    </p:spTree>
    <p:extLst>
      <p:ext uri="{BB962C8B-B14F-4D97-AF65-F5344CB8AC3E}">
        <p14:creationId xmlns:p14="http://schemas.microsoft.com/office/powerpoint/2010/main" val="4656773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74675" y="620688"/>
            <a:ext cx="6478588" cy="1872208"/>
          </a:xfrm>
        </p:spPr>
        <p:txBody>
          <a:bodyPr/>
          <a:lstStyle/>
          <a:p>
            <a:br>
              <a:rPr lang="da-DK" sz="1800" dirty="0"/>
            </a:br>
            <a:br>
              <a:rPr lang="da-DK" sz="1800" dirty="0"/>
            </a:br>
            <a:br>
              <a:rPr lang="da-DK" sz="1800" dirty="0"/>
            </a:br>
            <a:br>
              <a:rPr lang="da-DK" sz="1800" dirty="0"/>
            </a:br>
            <a:br>
              <a:rPr lang="da-DK" sz="1800" dirty="0"/>
            </a:br>
            <a:br>
              <a:rPr lang="da-DK" sz="1800" dirty="0"/>
            </a:br>
            <a:br>
              <a:rPr lang="da-DK" sz="1800" dirty="0"/>
            </a:br>
            <a:br>
              <a:rPr lang="da-DK" sz="1800" dirty="0"/>
            </a:br>
            <a:br>
              <a:rPr lang="da-DK" sz="1800" dirty="0"/>
            </a:br>
            <a:br>
              <a:rPr lang="da-DK" sz="1800" dirty="0"/>
            </a:br>
            <a:br>
              <a:rPr lang="da-DK" sz="1800" dirty="0"/>
            </a:br>
            <a:br>
              <a:rPr lang="da-DK" sz="1800" dirty="0"/>
            </a:br>
            <a:br>
              <a:rPr lang="da-DK" sz="1800" dirty="0"/>
            </a:br>
            <a:r>
              <a:rPr lang="da-DK" sz="1800"/>
              <a:t>De seneste </a:t>
            </a:r>
            <a:r>
              <a:rPr lang="da-DK" sz="1800" dirty="0"/>
              <a:t>år har fordelingen af behandlede responsum- og honorarsager været således:</a:t>
            </a:r>
            <a:br>
              <a:rPr lang="da-DK" sz="2800" dirty="0"/>
            </a:br>
            <a:endParaRPr lang="da-DK" sz="2800" dirty="0">
              <a:solidFill>
                <a:srgbClr val="FF0000"/>
              </a:solidFill>
            </a:endParaRPr>
          </a:p>
        </p:txBody>
      </p:sp>
      <p:sp>
        <p:nvSpPr>
          <p:cNvPr id="4" name="Pladsholder til dato 3"/>
          <p:cNvSpPr>
            <a:spLocks noGrp="1"/>
          </p:cNvSpPr>
          <p:nvPr>
            <p:ph type="dt" sz="half" idx="10"/>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da-DK" altLang="da-DK" sz="800" b="1" i="0" u="none" strike="noStrike" kern="1200" cap="none" spc="0" normalizeH="0" baseline="0" noProof="0" dirty="0">
                <a:ln>
                  <a:noFill/>
                </a:ln>
                <a:solidFill>
                  <a:srgbClr val="000000"/>
                </a:solidFill>
                <a:effectLst/>
                <a:uLnTx/>
                <a:uFillTx/>
                <a:latin typeface="Verdana" pitchFamily="34" charset="0"/>
                <a:ea typeface="+mn-ea"/>
                <a:cs typeface="+mn-cs"/>
              </a:rPr>
              <a:t>23.05.2018</a:t>
            </a:r>
          </a:p>
        </p:txBody>
      </p:sp>
      <p:sp>
        <p:nvSpPr>
          <p:cNvPr id="5" name="Pladsholder til sidefod 4"/>
          <p:cNvSpPr>
            <a:spLocks noGrp="1"/>
          </p:cNvSpPr>
          <p:nvPr>
            <p:ph type="ftr" sz="quarter" idx="11"/>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endParaRPr kumimoji="0" lang="da-DK" altLang="da-DK" sz="8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Pladsholder til diasnummer 5"/>
          <p:cNvSpPr>
            <a:spLocks noGrp="1"/>
          </p:cNvSpPr>
          <p:nvPr>
            <p:ph type="sldNum" sz="quarter" idx="12"/>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da-DK" altLang="da-DK" sz="800" b="0" i="0" u="none" strike="noStrike" kern="1200" cap="none" spc="0" normalizeH="0" baseline="0" noProof="0">
                <a:ln>
                  <a:noFill/>
                </a:ln>
                <a:solidFill>
                  <a:srgbClr val="000000"/>
                </a:solidFill>
                <a:effectLst/>
                <a:uLnTx/>
                <a:uFillTx/>
                <a:latin typeface="Verdana" pitchFamily="34" charset="0"/>
                <a:ea typeface="+mn-ea"/>
                <a:cs typeface="+mn-cs"/>
              </a:rPr>
              <a:t>Side </a:t>
            </a:r>
            <a:fld id="{AEDD6E89-8B2E-4A34-B042-3839076914DD}" type="slidenum">
              <a:rPr kumimoji="0" lang="da-DK" altLang="da-DK" sz="8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l" defTabSz="914400" rtl="0" eaLnBrk="1" fontAlgn="base" latinLnBrk="0" hangingPunct="1">
                <a:lnSpc>
                  <a:spcPts val="1000"/>
                </a:lnSpc>
                <a:spcBef>
                  <a:spcPct val="0"/>
                </a:spcBef>
                <a:spcAft>
                  <a:spcPct val="0"/>
                </a:spcAft>
                <a:buClrTx/>
                <a:buSzTx/>
                <a:buFontTx/>
                <a:buNone/>
                <a:tabLst/>
                <a:defRPr/>
              </a:pPr>
              <a:t>21</a:t>
            </a:fld>
            <a:endParaRPr kumimoji="0" lang="da-DK" altLang="da-DK" sz="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3" name="Pladsholder til indhold 2"/>
          <p:cNvSpPr>
            <a:spLocks noGrp="1"/>
          </p:cNvSpPr>
          <p:nvPr>
            <p:ph idx="1"/>
          </p:nvPr>
        </p:nvSpPr>
        <p:spPr>
          <a:xfrm>
            <a:off x="574675" y="1981200"/>
            <a:ext cx="6478588" cy="4148138"/>
          </a:xfrm>
        </p:spPr>
        <p:txBody>
          <a:bodyPr/>
          <a:lstStyle/>
          <a:p>
            <a:endParaRPr lang="da-DK" sz="2000" u="none" dirty="0"/>
          </a:p>
          <a:p>
            <a:endParaRPr lang="da-DK" sz="2000" u="none" dirty="0"/>
          </a:p>
          <a:p>
            <a:endParaRPr lang="da-DK" sz="2000" u="none" dirty="0"/>
          </a:p>
          <a:p>
            <a:br>
              <a:rPr lang="da-DK" sz="2000" u="none" dirty="0"/>
            </a:br>
            <a:r>
              <a:rPr lang="da-DK" sz="2000" u="none" dirty="0"/>
              <a:t>        </a:t>
            </a:r>
          </a:p>
          <a:p>
            <a:r>
              <a:rPr lang="da-DK" sz="2000" u="none" dirty="0"/>
              <a:t>        </a:t>
            </a:r>
            <a:r>
              <a:rPr lang="da-DK" sz="1600" u="none" dirty="0"/>
              <a:t> </a:t>
            </a:r>
            <a:r>
              <a:rPr lang="da-DK" sz="1200" u="none" dirty="0"/>
              <a:t>2013/14        2014/15       2015/16        2016/17       2017/18</a:t>
            </a:r>
            <a:br>
              <a:rPr lang="da-DK" sz="1600" u="none" dirty="0"/>
            </a:br>
            <a:br>
              <a:rPr lang="da-DK" sz="1400" u="none" dirty="0"/>
            </a:br>
            <a:r>
              <a:rPr lang="da-DK" sz="1400" u="none" dirty="0"/>
              <a:t>                  </a:t>
            </a:r>
          </a:p>
        </p:txBody>
      </p:sp>
      <p:pic>
        <p:nvPicPr>
          <p:cNvPr id="9" name="Billede 8">
            <a:extLst>
              <a:ext uri="{FF2B5EF4-FFF2-40B4-BE49-F238E27FC236}">
                <a16:creationId xmlns:a16="http://schemas.microsoft.com/office/drawing/2014/main" id="{0D02F8BC-D537-42A4-B7CD-F5FC594BE32B}"/>
              </a:ext>
            </a:extLst>
          </p:cNvPr>
          <p:cNvPicPr>
            <a:picLocks noChangeAspect="1"/>
          </p:cNvPicPr>
          <p:nvPr/>
        </p:nvPicPr>
        <p:blipFill>
          <a:blip r:embed="rId3"/>
          <a:stretch>
            <a:fillRect/>
          </a:stretch>
        </p:blipFill>
        <p:spPr>
          <a:xfrm>
            <a:off x="1115617" y="2051184"/>
            <a:ext cx="5748678" cy="3455323"/>
          </a:xfrm>
          <a:prstGeom prst="rect">
            <a:avLst/>
          </a:prstGeom>
        </p:spPr>
      </p:pic>
    </p:spTree>
    <p:extLst>
      <p:ext uri="{BB962C8B-B14F-4D97-AF65-F5344CB8AC3E}">
        <p14:creationId xmlns:p14="http://schemas.microsoft.com/office/powerpoint/2010/main" val="2533674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8D78F039-8455-43CD-80A5-9A77F5C28F9D}"/>
              </a:ext>
            </a:extLst>
          </p:cNvPr>
          <p:cNvGraphicFramePr>
            <a:graphicFrameLocks/>
          </p:cNvGraphicFramePr>
          <p:nvPr>
            <p:extLst/>
          </p:nvPr>
        </p:nvGraphicFramePr>
        <p:xfrm>
          <a:off x="608208" y="2564904"/>
          <a:ext cx="4683872" cy="3564434"/>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a:xfrm>
            <a:off x="574675" y="741363"/>
            <a:ext cx="6478588" cy="1391493"/>
          </a:xfrm>
        </p:spPr>
        <p:txBody>
          <a:bodyPr/>
          <a:lstStyle/>
          <a:p>
            <a:r>
              <a:rPr lang="da-DK" sz="1800" dirty="0"/>
              <a:t>Responsumudvalget behandlede i perioden         1. marts 2017 til 28. februar 2018                       33 responsumsager:</a:t>
            </a:r>
          </a:p>
        </p:txBody>
      </p:sp>
      <p:sp>
        <p:nvSpPr>
          <p:cNvPr id="4" name="Pladsholder til dato 3"/>
          <p:cNvSpPr>
            <a:spLocks noGrp="1"/>
          </p:cNvSpPr>
          <p:nvPr>
            <p:ph type="dt" sz="half" idx="10"/>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da-DK" altLang="da-DK" sz="800" b="1" i="0" u="none" strike="noStrike" kern="1200" cap="none" spc="0" normalizeH="0" baseline="0" noProof="0" dirty="0">
                <a:ln>
                  <a:noFill/>
                </a:ln>
                <a:solidFill>
                  <a:srgbClr val="000000"/>
                </a:solidFill>
                <a:effectLst/>
                <a:uLnTx/>
                <a:uFillTx/>
                <a:latin typeface="Verdana" pitchFamily="34" charset="0"/>
                <a:ea typeface="+mn-ea"/>
                <a:cs typeface="+mn-cs"/>
              </a:rPr>
              <a:t>23.05.2018</a:t>
            </a:r>
          </a:p>
        </p:txBody>
      </p:sp>
      <p:sp>
        <p:nvSpPr>
          <p:cNvPr id="5" name="Pladsholder til sidefod 4"/>
          <p:cNvSpPr>
            <a:spLocks noGrp="1"/>
          </p:cNvSpPr>
          <p:nvPr>
            <p:ph type="ftr" sz="quarter" idx="11"/>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endParaRPr kumimoji="0" lang="da-DK" altLang="da-DK" sz="8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Pladsholder til diasnummer 5"/>
          <p:cNvSpPr>
            <a:spLocks noGrp="1"/>
          </p:cNvSpPr>
          <p:nvPr>
            <p:ph type="sldNum" sz="quarter" idx="12"/>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da-DK" altLang="da-DK" sz="800" b="0" i="0" u="none" strike="noStrike" kern="1200" cap="none" spc="0" normalizeH="0" baseline="0" noProof="0">
                <a:ln>
                  <a:noFill/>
                </a:ln>
                <a:solidFill>
                  <a:srgbClr val="000000"/>
                </a:solidFill>
                <a:effectLst/>
                <a:uLnTx/>
                <a:uFillTx/>
                <a:latin typeface="Verdana" pitchFamily="34" charset="0"/>
                <a:ea typeface="+mn-ea"/>
                <a:cs typeface="+mn-cs"/>
              </a:rPr>
              <a:t>Side </a:t>
            </a:r>
            <a:fld id="{AEDD6E89-8B2E-4A34-B042-3839076914DD}" type="slidenum">
              <a:rPr kumimoji="0" lang="da-DK" altLang="da-DK" sz="8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l" defTabSz="914400" rtl="0" eaLnBrk="1" fontAlgn="base" latinLnBrk="0" hangingPunct="1">
                <a:lnSpc>
                  <a:spcPts val="1000"/>
                </a:lnSpc>
                <a:spcBef>
                  <a:spcPct val="0"/>
                </a:spcBef>
                <a:spcAft>
                  <a:spcPct val="0"/>
                </a:spcAft>
                <a:buClrTx/>
                <a:buSzTx/>
                <a:buFontTx/>
                <a:buNone/>
                <a:tabLst/>
                <a:defRPr/>
              </a:pPr>
              <a:t>22</a:t>
            </a:fld>
            <a:endParaRPr kumimoji="0" lang="da-DK" altLang="da-DK" sz="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0" name="Pladsholder til indhold 9">
            <a:extLst>
              <a:ext uri="{FF2B5EF4-FFF2-40B4-BE49-F238E27FC236}">
                <a16:creationId xmlns:a16="http://schemas.microsoft.com/office/drawing/2014/main" id="{16454CA0-506C-46CA-AFB0-C10B9611F0A5}"/>
              </a:ext>
            </a:extLst>
          </p:cNvPr>
          <p:cNvSpPr>
            <a:spLocks noGrp="1"/>
          </p:cNvSpPr>
          <p:nvPr>
            <p:ph idx="1"/>
          </p:nvPr>
        </p:nvSpPr>
        <p:spPr/>
        <p:txBody>
          <a:bodyPr/>
          <a:lstStyle/>
          <a:p>
            <a:pPr>
              <a:lnSpc>
                <a:spcPct val="100000"/>
              </a:lnSpc>
            </a:pPr>
            <a:endParaRPr lang="da-DK" sz="1400" dirty="0"/>
          </a:p>
          <a:p>
            <a:pPr>
              <a:lnSpc>
                <a:spcPct val="100000"/>
              </a:lnSpc>
            </a:pPr>
            <a:endParaRPr lang="da-DK" sz="1400" dirty="0"/>
          </a:p>
          <a:p>
            <a:pPr>
              <a:lnSpc>
                <a:spcPct val="100000"/>
              </a:lnSpc>
            </a:pPr>
            <a:r>
              <a:rPr lang="da-DK" sz="1400" u="none" dirty="0"/>
              <a:t>                                                                      </a:t>
            </a:r>
            <a:br>
              <a:rPr lang="da-DK" sz="1400" u="none" dirty="0"/>
            </a:br>
            <a:r>
              <a:rPr lang="da-DK" sz="1400" u="none" dirty="0"/>
              <a:t>                                                                     21, Færdigbehandlede </a:t>
            </a:r>
            <a:br>
              <a:rPr lang="da-DK" sz="1400" u="none" dirty="0"/>
            </a:br>
            <a:br>
              <a:rPr lang="da-DK" sz="1400" u="none" dirty="0"/>
            </a:br>
            <a:br>
              <a:rPr lang="da-DK" sz="1400" u="none" dirty="0"/>
            </a:br>
            <a:r>
              <a:rPr lang="da-DK" sz="1400" u="none" dirty="0"/>
              <a:t>                                                                     5, Igangværende</a:t>
            </a:r>
            <a:br>
              <a:rPr lang="da-DK" sz="1400" u="none" dirty="0"/>
            </a:br>
            <a:br>
              <a:rPr lang="da-DK" sz="1400" u="none" dirty="0"/>
            </a:br>
            <a:br>
              <a:rPr lang="da-DK" sz="1400" u="none" dirty="0"/>
            </a:br>
            <a:r>
              <a:rPr lang="da-DK" sz="1400" u="none" dirty="0"/>
              <a:t>                                                                     2, Trukket tilbage                                          </a:t>
            </a:r>
          </a:p>
          <a:p>
            <a:pPr>
              <a:lnSpc>
                <a:spcPct val="100000"/>
              </a:lnSpc>
            </a:pPr>
            <a:r>
              <a:rPr lang="da-DK" sz="1400" u="none" dirty="0"/>
              <a:t>                  </a:t>
            </a:r>
            <a:br>
              <a:rPr lang="da-DK" sz="1400" u="none" dirty="0"/>
            </a:br>
            <a:r>
              <a:rPr lang="da-DK" sz="1400" u="none" dirty="0"/>
              <a:t>                                                                     5, Ikke taget stilling til</a:t>
            </a:r>
          </a:p>
          <a:p>
            <a:pPr>
              <a:lnSpc>
                <a:spcPct val="100000"/>
              </a:lnSpc>
            </a:pPr>
            <a:r>
              <a:rPr lang="da-DK" sz="1400" u="none" dirty="0"/>
              <a:t>                                                                     </a:t>
            </a:r>
          </a:p>
          <a:p>
            <a:r>
              <a:rPr lang="da-DK" sz="1400" dirty="0"/>
              <a:t>                                                                 </a:t>
            </a:r>
          </a:p>
          <a:p>
            <a:endParaRPr lang="da-DK" sz="1400" dirty="0"/>
          </a:p>
        </p:txBody>
      </p:sp>
    </p:spTree>
    <p:extLst>
      <p:ext uri="{BB962C8B-B14F-4D97-AF65-F5344CB8AC3E}">
        <p14:creationId xmlns:p14="http://schemas.microsoft.com/office/powerpoint/2010/main" val="29586975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a:extLst>
              <a:ext uri="{FF2B5EF4-FFF2-40B4-BE49-F238E27FC236}">
                <a16:creationId xmlns:a16="http://schemas.microsoft.com/office/drawing/2014/main" id="{1578FEAC-6FBD-4A50-9BC4-F722404FB867}"/>
              </a:ext>
            </a:extLst>
          </p:cNvPr>
          <p:cNvGraphicFramePr>
            <a:graphicFrameLocks/>
          </p:cNvGraphicFramePr>
          <p:nvPr>
            <p:extLst/>
          </p:nvPr>
        </p:nvGraphicFramePr>
        <p:xfrm>
          <a:off x="1115617" y="2303665"/>
          <a:ext cx="4880538" cy="362014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a:xfrm>
            <a:off x="574675" y="741363"/>
            <a:ext cx="6478588" cy="1463501"/>
          </a:xfrm>
        </p:spPr>
        <p:txBody>
          <a:bodyPr/>
          <a:lstStyle/>
          <a:p>
            <a:r>
              <a:rPr lang="da-DK" sz="1800" dirty="0"/>
              <a:t>For de 34 behandlede honorarsager (inkl. Omkostningsgodtgørelsessager) ser fordelingen således ud:</a:t>
            </a:r>
          </a:p>
        </p:txBody>
      </p:sp>
      <p:sp>
        <p:nvSpPr>
          <p:cNvPr id="4" name="Pladsholder til dato 3"/>
          <p:cNvSpPr>
            <a:spLocks noGrp="1"/>
          </p:cNvSpPr>
          <p:nvPr>
            <p:ph type="dt" sz="half" idx="10"/>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da-DK" altLang="da-DK" sz="800" b="1" i="0" u="none" strike="noStrike" kern="1200" cap="none" spc="0" normalizeH="0" baseline="0" noProof="0" dirty="0">
                <a:ln>
                  <a:noFill/>
                </a:ln>
                <a:solidFill>
                  <a:srgbClr val="000000"/>
                </a:solidFill>
                <a:effectLst/>
                <a:uLnTx/>
                <a:uFillTx/>
                <a:latin typeface="Verdana" pitchFamily="34" charset="0"/>
                <a:ea typeface="+mn-ea"/>
                <a:cs typeface="+mn-cs"/>
              </a:rPr>
              <a:t>23.05.2018</a:t>
            </a:r>
          </a:p>
        </p:txBody>
      </p:sp>
      <p:sp>
        <p:nvSpPr>
          <p:cNvPr id="5" name="Pladsholder til sidefod 4"/>
          <p:cNvSpPr>
            <a:spLocks noGrp="1"/>
          </p:cNvSpPr>
          <p:nvPr>
            <p:ph type="ftr" sz="quarter" idx="11"/>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endParaRPr kumimoji="0" lang="da-DK" altLang="da-DK" sz="8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Pladsholder til diasnummer 5"/>
          <p:cNvSpPr>
            <a:spLocks noGrp="1"/>
          </p:cNvSpPr>
          <p:nvPr>
            <p:ph type="sldNum" sz="quarter" idx="12"/>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da-DK" altLang="da-DK" sz="800" b="0" i="0" u="none" strike="noStrike" kern="1200" cap="none" spc="0" normalizeH="0" baseline="0" noProof="0" dirty="0">
                <a:ln>
                  <a:noFill/>
                </a:ln>
                <a:solidFill>
                  <a:srgbClr val="000000"/>
                </a:solidFill>
                <a:effectLst/>
                <a:uLnTx/>
                <a:uFillTx/>
                <a:latin typeface="Verdana" pitchFamily="34" charset="0"/>
                <a:ea typeface="+mn-ea"/>
                <a:cs typeface="+mn-cs"/>
              </a:rPr>
              <a:t>Side </a:t>
            </a:r>
            <a:fld id="{AEDD6E89-8B2E-4A34-B042-3839076914DD}" type="slidenum">
              <a:rPr kumimoji="0" lang="da-DK" altLang="da-DK" sz="8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l" defTabSz="914400" rtl="0" eaLnBrk="1" fontAlgn="base" latinLnBrk="0" hangingPunct="1">
                <a:lnSpc>
                  <a:spcPts val="1000"/>
                </a:lnSpc>
                <a:spcBef>
                  <a:spcPct val="0"/>
                </a:spcBef>
                <a:spcAft>
                  <a:spcPct val="0"/>
                </a:spcAft>
                <a:buClrTx/>
                <a:buSzTx/>
                <a:buFontTx/>
                <a:buNone/>
                <a:tabLst/>
                <a:defRPr/>
              </a:pPr>
              <a:t>23</a:t>
            </a:fld>
            <a:endParaRPr kumimoji="0" lang="da-DK" altLang="da-DK" sz="8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11" name="Pladsholder til indhold 10">
            <a:extLst>
              <a:ext uri="{FF2B5EF4-FFF2-40B4-BE49-F238E27FC236}">
                <a16:creationId xmlns:a16="http://schemas.microsoft.com/office/drawing/2014/main" id="{F14F82CA-EE69-4922-8780-331C0E927C3F}"/>
              </a:ext>
            </a:extLst>
          </p:cNvPr>
          <p:cNvSpPr>
            <a:spLocks noGrp="1"/>
          </p:cNvSpPr>
          <p:nvPr>
            <p:ph idx="1"/>
          </p:nvPr>
        </p:nvSpPr>
        <p:spPr>
          <a:xfrm>
            <a:off x="574674" y="2089150"/>
            <a:ext cx="7885757" cy="3608388"/>
          </a:xfrm>
        </p:spPr>
        <p:txBody>
          <a:bodyPr/>
          <a:lstStyle/>
          <a:p>
            <a:pPr>
              <a:lnSpc>
                <a:spcPct val="100000"/>
              </a:lnSpc>
            </a:pPr>
            <a:br>
              <a:rPr lang="da-DK" sz="1500" dirty="0"/>
            </a:br>
            <a:br>
              <a:rPr lang="da-DK" sz="1500" dirty="0"/>
            </a:br>
            <a:br>
              <a:rPr lang="da-DK" sz="1500" dirty="0"/>
            </a:br>
            <a:br>
              <a:rPr lang="da-DK" sz="1500" dirty="0"/>
            </a:br>
            <a:r>
              <a:rPr lang="da-DK" sz="1500" dirty="0"/>
              <a:t>                                                          </a:t>
            </a:r>
            <a:br>
              <a:rPr lang="da-DK" sz="1500" dirty="0"/>
            </a:br>
            <a:r>
              <a:rPr lang="da-DK" sz="1500" u="none" dirty="0"/>
              <a:t>                                                                               </a:t>
            </a:r>
            <a:r>
              <a:rPr lang="da-DK" sz="1400" u="none" dirty="0"/>
              <a:t>18, Færdigbehandlede</a:t>
            </a:r>
            <a:br>
              <a:rPr lang="da-DK" sz="1400" u="none" dirty="0"/>
            </a:br>
            <a:br>
              <a:rPr lang="da-DK" sz="1400" u="none" dirty="0"/>
            </a:br>
            <a:br>
              <a:rPr lang="da-DK" sz="1400" u="none" dirty="0"/>
            </a:br>
            <a:r>
              <a:rPr lang="da-DK" sz="1400" u="none" dirty="0"/>
              <a:t>                                                                                      15, Igangværende</a:t>
            </a:r>
            <a:br>
              <a:rPr lang="da-DK" sz="1400" u="none" dirty="0"/>
            </a:br>
            <a:br>
              <a:rPr lang="da-DK" sz="1400" u="none" dirty="0"/>
            </a:br>
            <a:br>
              <a:rPr lang="da-DK" sz="1400" u="none" dirty="0"/>
            </a:br>
            <a:r>
              <a:rPr lang="da-DK" sz="1400" u="none" dirty="0"/>
              <a:t>                                                                                       1, Afvist</a:t>
            </a:r>
            <a:br>
              <a:rPr lang="da-DK" sz="1400" dirty="0"/>
            </a:br>
            <a:br>
              <a:rPr lang="da-DK" sz="1400" dirty="0"/>
            </a:br>
            <a:br>
              <a:rPr lang="da-DK" sz="1400" dirty="0"/>
            </a:br>
            <a:r>
              <a:rPr lang="da-DK" sz="1400" dirty="0"/>
              <a:t>                                                                                  </a:t>
            </a:r>
            <a:br>
              <a:rPr lang="da-DK" sz="1400" dirty="0"/>
            </a:br>
            <a:r>
              <a:rPr lang="da-DK" sz="1400" dirty="0"/>
              <a:t>                                                                                  </a:t>
            </a:r>
            <a:br>
              <a:rPr lang="da-DK" sz="1400" dirty="0"/>
            </a:br>
            <a:br>
              <a:rPr lang="da-DK" sz="1400" dirty="0"/>
            </a:br>
            <a:br>
              <a:rPr lang="da-DK" sz="1400" dirty="0"/>
            </a:br>
            <a:r>
              <a:rPr lang="da-DK" sz="1400" dirty="0"/>
              <a:t>                            </a:t>
            </a:r>
            <a:br>
              <a:rPr lang="da-DK" sz="1400" dirty="0"/>
            </a:br>
            <a:br>
              <a:rPr lang="da-DK" sz="1400" dirty="0"/>
            </a:br>
            <a:r>
              <a:rPr lang="da-DK" sz="1400" dirty="0"/>
              <a:t>                                                                                      </a:t>
            </a:r>
            <a:br>
              <a:rPr lang="da-DK" sz="1400" dirty="0"/>
            </a:br>
            <a:br>
              <a:rPr lang="da-DK" sz="1400" dirty="0"/>
            </a:br>
            <a:br>
              <a:rPr lang="da-DK" sz="1400" dirty="0"/>
            </a:br>
            <a:br>
              <a:rPr lang="da-DK" sz="1400" dirty="0"/>
            </a:br>
            <a:br>
              <a:rPr lang="da-DK" sz="1400" dirty="0"/>
            </a:br>
            <a:r>
              <a:rPr lang="da-DK" sz="1400" dirty="0"/>
              <a:t>                                                                                    </a:t>
            </a:r>
            <a:br>
              <a:rPr lang="da-DK" sz="1400" dirty="0"/>
            </a:br>
            <a:r>
              <a:rPr lang="da-DK" sz="1400" dirty="0"/>
              <a:t>                                                                                           </a:t>
            </a:r>
          </a:p>
        </p:txBody>
      </p:sp>
    </p:spTree>
    <p:extLst>
      <p:ext uri="{BB962C8B-B14F-4D97-AF65-F5344CB8AC3E}">
        <p14:creationId xmlns:p14="http://schemas.microsoft.com/office/powerpoint/2010/main" val="10473192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 name="Diagram 20">
            <a:extLst>
              <a:ext uri="{FF2B5EF4-FFF2-40B4-BE49-F238E27FC236}">
                <a16:creationId xmlns:a16="http://schemas.microsoft.com/office/drawing/2014/main" id="{2F7DED7E-4399-4E5E-93F4-1FB1DB04C6C3}"/>
              </a:ext>
            </a:extLst>
          </p:cNvPr>
          <p:cNvGraphicFramePr>
            <a:graphicFrameLocks/>
          </p:cNvGraphicFramePr>
          <p:nvPr>
            <p:extLst/>
          </p:nvPr>
        </p:nvGraphicFramePr>
        <p:xfrm>
          <a:off x="683568" y="2348880"/>
          <a:ext cx="4032448" cy="3672408"/>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p:txBody>
          <a:bodyPr/>
          <a:lstStyle/>
          <a:p>
            <a:r>
              <a:rPr lang="da-DK" sz="1800" dirty="0"/>
              <a:t>Fordelingen mellem almindelige honorarsager og omkostningsgodtgørelsessager:</a:t>
            </a:r>
          </a:p>
        </p:txBody>
      </p:sp>
      <p:sp>
        <p:nvSpPr>
          <p:cNvPr id="4" name="Pladsholder til dato 3"/>
          <p:cNvSpPr>
            <a:spLocks noGrp="1"/>
          </p:cNvSpPr>
          <p:nvPr>
            <p:ph type="dt" sz="half" idx="10"/>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da-DK" altLang="da-DK" sz="800" b="1" i="0" u="none" strike="noStrike" kern="1200" cap="none" spc="0" normalizeH="0" baseline="0" noProof="0" dirty="0">
                <a:ln>
                  <a:noFill/>
                </a:ln>
                <a:solidFill>
                  <a:srgbClr val="000000"/>
                </a:solidFill>
                <a:effectLst/>
                <a:uLnTx/>
                <a:uFillTx/>
                <a:latin typeface="Verdana" pitchFamily="34" charset="0"/>
                <a:ea typeface="+mn-ea"/>
                <a:cs typeface="+mn-cs"/>
              </a:rPr>
              <a:t>23.05.2018</a:t>
            </a:r>
          </a:p>
        </p:txBody>
      </p:sp>
      <p:sp>
        <p:nvSpPr>
          <p:cNvPr id="5" name="Pladsholder til sidefod 4"/>
          <p:cNvSpPr>
            <a:spLocks noGrp="1"/>
          </p:cNvSpPr>
          <p:nvPr>
            <p:ph type="ftr" sz="quarter" idx="11"/>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endParaRPr kumimoji="0" lang="da-DK" altLang="da-DK" sz="8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Pladsholder til diasnummer 5"/>
          <p:cNvSpPr>
            <a:spLocks noGrp="1"/>
          </p:cNvSpPr>
          <p:nvPr>
            <p:ph type="sldNum" sz="quarter" idx="12"/>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da-DK" altLang="da-DK" sz="800" b="0" i="0" u="none" strike="noStrike" kern="1200" cap="none" spc="0" normalizeH="0" baseline="0" noProof="0">
                <a:ln>
                  <a:noFill/>
                </a:ln>
                <a:solidFill>
                  <a:srgbClr val="000000"/>
                </a:solidFill>
                <a:effectLst/>
                <a:uLnTx/>
                <a:uFillTx/>
                <a:latin typeface="Verdana" pitchFamily="34" charset="0"/>
                <a:ea typeface="+mn-ea"/>
                <a:cs typeface="+mn-cs"/>
              </a:rPr>
              <a:t>Side </a:t>
            </a:r>
            <a:fld id="{AEDD6E89-8B2E-4A34-B042-3839076914DD}" type="slidenum">
              <a:rPr kumimoji="0" lang="da-DK" altLang="da-DK" sz="8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l" defTabSz="914400" rtl="0" eaLnBrk="1" fontAlgn="base" latinLnBrk="0" hangingPunct="1">
                <a:lnSpc>
                  <a:spcPts val="1000"/>
                </a:lnSpc>
                <a:spcBef>
                  <a:spcPct val="0"/>
                </a:spcBef>
                <a:spcAft>
                  <a:spcPct val="0"/>
                </a:spcAft>
                <a:buClrTx/>
                <a:buSzTx/>
                <a:buFontTx/>
                <a:buNone/>
                <a:tabLst/>
                <a:defRPr/>
              </a:pPr>
              <a:t>24</a:t>
            </a:fld>
            <a:endParaRPr kumimoji="0" lang="da-DK" altLang="da-DK" sz="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19" name="Pladsholder til indhold 18">
            <a:extLst>
              <a:ext uri="{FF2B5EF4-FFF2-40B4-BE49-F238E27FC236}">
                <a16:creationId xmlns:a16="http://schemas.microsoft.com/office/drawing/2014/main" id="{34051C19-846E-4929-B4BB-62E6520404C8}"/>
              </a:ext>
            </a:extLst>
          </p:cNvPr>
          <p:cNvSpPr>
            <a:spLocks noGrp="1"/>
          </p:cNvSpPr>
          <p:nvPr>
            <p:ph idx="1"/>
          </p:nvPr>
        </p:nvSpPr>
        <p:spPr>
          <a:xfrm>
            <a:off x="574675" y="2089150"/>
            <a:ext cx="8280400" cy="4148138"/>
          </a:xfrm>
        </p:spPr>
        <p:txBody>
          <a:bodyPr/>
          <a:lstStyle/>
          <a:p>
            <a:pPr>
              <a:lnSpc>
                <a:spcPct val="150000"/>
              </a:lnSpc>
            </a:pPr>
            <a:br>
              <a:rPr lang="da-DK" sz="1400" u="none" dirty="0"/>
            </a:br>
            <a:br>
              <a:rPr lang="da-DK" sz="1400" u="none" dirty="0"/>
            </a:br>
            <a:br>
              <a:rPr lang="da-DK" sz="1400" u="none" dirty="0"/>
            </a:br>
            <a:br>
              <a:rPr lang="da-DK" sz="1400" u="none" dirty="0"/>
            </a:br>
            <a:br>
              <a:rPr lang="da-DK" sz="1400" u="none" dirty="0"/>
            </a:br>
            <a:r>
              <a:rPr lang="da-DK" sz="1400" u="none" dirty="0"/>
              <a:t>                                                                26, Omkostningsgodtgørelsessager </a:t>
            </a:r>
            <a:r>
              <a:rPr lang="da-DK" sz="1400" u="none" dirty="0">
                <a:solidFill>
                  <a:schemeClr val="tx1"/>
                </a:solidFill>
              </a:rPr>
              <a:t>(16/17: 15</a:t>
            </a:r>
            <a:r>
              <a:rPr lang="da-DK" sz="1400" u="none" dirty="0"/>
              <a:t>)</a:t>
            </a:r>
            <a:br>
              <a:rPr lang="da-DK" sz="1400" u="none" dirty="0"/>
            </a:br>
            <a:br>
              <a:rPr lang="da-DK" sz="1400" u="none" dirty="0"/>
            </a:br>
            <a:r>
              <a:rPr lang="da-DK" sz="1400" u="none" dirty="0"/>
              <a:t>                                                                 8, Alm. </a:t>
            </a:r>
            <a:r>
              <a:rPr lang="da-DK" sz="1400" u="none" dirty="0">
                <a:solidFill>
                  <a:schemeClr val="tx1"/>
                </a:solidFill>
              </a:rPr>
              <a:t>Honorarsager (16/17: 18)</a:t>
            </a:r>
          </a:p>
        </p:txBody>
      </p:sp>
    </p:spTree>
    <p:extLst>
      <p:ext uri="{BB962C8B-B14F-4D97-AF65-F5344CB8AC3E}">
        <p14:creationId xmlns:p14="http://schemas.microsoft.com/office/powerpoint/2010/main" val="30648823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D1DBB18F-15A0-4C70-A046-2E4D79B5CB0D}"/>
              </a:ext>
            </a:extLst>
          </p:cNvPr>
          <p:cNvGraphicFramePr>
            <a:graphicFrameLocks/>
          </p:cNvGraphicFramePr>
          <p:nvPr>
            <p:extLst/>
          </p:nvPr>
        </p:nvGraphicFramePr>
        <p:xfrm>
          <a:off x="251520" y="2276872"/>
          <a:ext cx="4572000" cy="288032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el 1"/>
          <p:cNvSpPr>
            <a:spLocks noGrp="1"/>
          </p:cNvSpPr>
          <p:nvPr>
            <p:ph type="title"/>
          </p:nvPr>
        </p:nvSpPr>
        <p:spPr/>
        <p:txBody>
          <a:bodyPr/>
          <a:lstStyle/>
          <a:p>
            <a:r>
              <a:rPr lang="da-DK" sz="1800" dirty="0"/>
              <a:t>Afgørelserne i de 18 afsluttede honorarsager fordeler sig således:</a:t>
            </a:r>
          </a:p>
        </p:txBody>
      </p:sp>
      <p:sp>
        <p:nvSpPr>
          <p:cNvPr id="4" name="Pladsholder til dato 3"/>
          <p:cNvSpPr>
            <a:spLocks noGrp="1"/>
          </p:cNvSpPr>
          <p:nvPr>
            <p:ph type="dt" sz="half" idx="10"/>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da-DK" altLang="da-DK" sz="800" b="1" i="0" u="none" strike="noStrike" kern="1200" cap="none" spc="0" normalizeH="0" baseline="0" noProof="0" dirty="0">
                <a:ln>
                  <a:noFill/>
                </a:ln>
                <a:solidFill>
                  <a:srgbClr val="000000"/>
                </a:solidFill>
                <a:effectLst/>
                <a:uLnTx/>
                <a:uFillTx/>
                <a:latin typeface="Verdana" pitchFamily="34" charset="0"/>
                <a:ea typeface="+mn-ea"/>
                <a:cs typeface="+mn-cs"/>
              </a:rPr>
              <a:t>23.05.2018</a:t>
            </a:r>
          </a:p>
        </p:txBody>
      </p:sp>
      <p:sp>
        <p:nvSpPr>
          <p:cNvPr id="5" name="Pladsholder til sidefod 4"/>
          <p:cNvSpPr>
            <a:spLocks noGrp="1"/>
          </p:cNvSpPr>
          <p:nvPr>
            <p:ph type="ftr" sz="quarter" idx="11"/>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endParaRPr kumimoji="0" lang="da-DK" altLang="da-DK" sz="8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Pladsholder til diasnummer 5"/>
          <p:cNvSpPr>
            <a:spLocks noGrp="1"/>
          </p:cNvSpPr>
          <p:nvPr>
            <p:ph type="sldNum" sz="quarter" idx="12"/>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da-DK" altLang="da-DK" sz="800" b="0" i="0" u="none" strike="noStrike" kern="1200" cap="none" spc="0" normalizeH="0" baseline="0" noProof="0">
                <a:ln>
                  <a:noFill/>
                </a:ln>
                <a:solidFill>
                  <a:srgbClr val="000000"/>
                </a:solidFill>
                <a:effectLst/>
                <a:uLnTx/>
                <a:uFillTx/>
                <a:latin typeface="Verdana" pitchFamily="34" charset="0"/>
                <a:ea typeface="+mn-ea"/>
                <a:cs typeface="+mn-cs"/>
              </a:rPr>
              <a:t>Side </a:t>
            </a:r>
            <a:fld id="{AEDD6E89-8B2E-4A34-B042-3839076914DD}" type="slidenum">
              <a:rPr kumimoji="0" lang="da-DK" altLang="da-DK" sz="8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l" defTabSz="914400" rtl="0" eaLnBrk="1" fontAlgn="base" latinLnBrk="0" hangingPunct="1">
                <a:lnSpc>
                  <a:spcPts val="1000"/>
                </a:lnSpc>
                <a:spcBef>
                  <a:spcPct val="0"/>
                </a:spcBef>
                <a:spcAft>
                  <a:spcPct val="0"/>
                </a:spcAft>
                <a:buClrTx/>
                <a:buSzTx/>
                <a:buFontTx/>
                <a:buNone/>
                <a:tabLst/>
                <a:defRPr/>
              </a:pPr>
              <a:t>25</a:t>
            </a:fld>
            <a:endParaRPr kumimoji="0" lang="da-DK" altLang="da-DK" sz="800" b="0" i="0" u="none" strike="noStrike" kern="1200" cap="none" spc="0" normalizeH="0" baseline="0" noProof="0">
              <a:ln>
                <a:noFill/>
              </a:ln>
              <a:solidFill>
                <a:srgbClr val="000000"/>
              </a:solidFill>
              <a:effectLst/>
              <a:uLnTx/>
              <a:uFillTx/>
              <a:latin typeface="Verdana" pitchFamily="34" charset="0"/>
              <a:ea typeface="+mn-ea"/>
              <a:cs typeface="+mn-cs"/>
            </a:endParaRPr>
          </a:p>
        </p:txBody>
      </p:sp>
      <p:sp>
        <p:nvSpPr>
          <p:cNvPr id="8" name="Pladsholder til indhold 7">
            <a:extLst>
              <a:ext uri="{FF2B5EF4-FFF2-40B4-BE49-F238E27FC236}">
                <a16:creationId xmlns:a16="http://schemas.microsoft.com/office/drawing/2014/main" id="{FED87CE8-D4E5-47AD-B450-91033B7FF48B}"/>
              </a:ext>
            </a:extLst>
          </p:cNvPr>
          <p:cNvSpPr>
            <a:spLocks noGrp="1"/>
          </p:cNvSpPr>
          <p:nvPr>
            <p:ph idx="1"/>
          </p:nvPr>
        </p:nvSpPr>
        <p:spPr>
          <a:xfrm>
            <a:off x="574674" y="2089150"/>
            <a:ext cx="7741742" cy="4148138"/>
          </a:xfrm>
        </p:spPr>
        <p:txBody>
          <a:bodyPr/>
          <a:lstStyle/>
          <a:p>
            <a:pPr>
              <a:lnSpc>
                <a:spcPct val="100000"/>
              </a:lnSpc>
            </a:pPr>
            <a:endParaRPr lang="da-DK" sz="1400" dirty="0"/>
          </a:p>
          <a:p>
            <a:pPr>
              <a:lnSpc>
                <a:spcPct val="100000"/>
              </a:lnSpc>
            </a:pPr>
            <a:endParaRPr lang="da-DK" sz="1400" dirty="0"/>
          </a:p>
          <a:p>
            <a:pPr>
              <a:lnSpc>
                <a:spcPct val="100000"/>
              </a:lnSpc>
            </a:pPr>
            <a:r>
              <a:rPr lang="da-DK" sz="1400" u="none" dirty="0"/>
              <a:t>                                          </a:t>
            </a:r>
            <a:br>
              <a:rPr lang="da-DK" sz="1400" u="none" dirty="0"/>
            </a:br>
            <a:r>
              <a:rPr lang="da-DK" sz="1400" u="none" dirty="0"/>
              <a:t>                                                  </a:t>
            </a:r>
            <a:br>
              <a:rPr lang="da-DK" sz="1400" u="none" dirty="0"/>
            </a:br>
            <a:r>
              <a:rPr lang="da-DK" sz="1400" u="none" dirty="0"/>
              <a:t>                                                                    9, </a:t>
            </a:r>
            <a:r>
              <a:rPr lang="da-DK" sz="1400" u="none" dirty="0">
                <a:solidFill>
                  <a:schemeClr val="tx1"/>
                </a:solidFill>
              </a:rPr>
              <a:t>Godkendt (16/17: 8)</a:t>
            </a:r>
          </a:p>
          <a:p>
            <a:pPr>
              <a:lnSpc>
                <a:spcPct val="100000"/>
              </a:lnSpc>
            </a:pPr>
            <a:r>
              <a:rPr lang="da-DK" sz="1400" u="none" dirty="0"/>
              <a:t>                                                                                       </a:t>
            </a:r>
            <a:br>
              <a:rPr lang="da-DK" sz="1400" u="none" dirty="0"/>
            </a:br>
            <a:r>
              <a:rPr lang="da-DK" sz="1400" u="none" dirty="0"/>
              <a:t>                                                                    9, </a:t>
            </a:r>
            <a:r>
              <a:rPr lang="da-DK" sz="1400" u="none" dirty="0">
                <a:solidFill>
                  <a:schemeClr val="tx1"/>
                </a:solidFill>
              </a:rPr>
              <a:t>Nedsat (16/17: 5)</a:t>
            </a:r>
            <a:br>
              <a:rPr lang="da-DK" sz="1400" u="none" dirty="0">
                <a:solidFill>
                  <a:schemeClr val="tx1"/>
                </a:solidFill>
              </a:rPr>
            </a:br>
            <a:r>
              <a:rPr lang="da-DK" sz="1400" u="none" dirty="0"/>
              <a:t>                                                                    </a:t>
            </a:r>
          </a:p>
        </p:txBody>
      </p:sp>
    </p:spTree>
    <p:extLst>
      <p:ext uri="{BB962C8B-B14F-4D97-AF65-F5344CB8AC3E}">
        <p14:creationId xmlns:p14="http://schemas.microsoft.com/office/powerpoint/2010/main" val="3258055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sz="1800" dirty="0"/>
              <a:t>Formandens bemærkninger til året, der er gået:</a:t>
            </a:r>
          </a:p>
        </p:txBody>
      </p:sp>
      <p:sp>
        <p:nvSpPr>
          <p:cNvPr id="3" name="Pladsholder til indhold 2"/>
          <p:cNvSpPr>
            <a:spLocks noGrp="1"/>
          </p:cNvSpPr>
          <p:nvPr>
            <p:ph idx="1"/>
          </p:nvPr>
        </p:nvSpPr>
        <p:spPr/>
        <p:txBody>
          <a:bodyPr/>
          <a:lstStyle/>
          <a:p>
            <a:pPr marL="285750" indent="-285750">
              <a:buFont typeface="Arial" panose="020B0604020202020204" pitchFamily="34" charset="0"/>
              <a:buChar char="•"/>
            </a:pPr>
            <a:r>
              <a:rPr lang="da-DK" sz="1600" u="none" dirty="0"/>
              <a:t>Ny prisstruktur for sagsbehandling er implementeret</a:t>
            </a:r>
          </a:p>
          <a:p>
            <a:pPr marL="285750" indent="-285750">
              <a:buFont typeface="Arial" panose="020B0604020202020204" pitchFamily="34" charset="0"/>
              <a:buChar char="•"/>
            </a:pPr>
            <a:r>
              <a:rPr lang="da-DK" sz="1600" u="none" dirty="0"/>
              <a:t>Revisors kommunikation af sit honorar</a:t>
            </a:r>
          </a:p>
          <a:p>
            <a:pPr marL="285750" indent="-285750">
              <a:buFont typeface="Arial" panose="020B0604020202020204" pitchFamily="34" charset="0"/>
              <a:buChar char="•"/>
            </a:pPr>
            <a:r>
              <a:rPr lang="da-DK" sz="1600" u="none" dirty="0"/>
              <a:t>Forventningskløft mellem revisor og kunde ved revision af typisk mindre og mellemstore virksomheder</a:t>
            </a:r>
          </a:p>
          <a:p>
            <a:pPr marL="285750" indent="-285750">
              <a:buFont typeface="Arial" panose="020B0604020202020204" pitchFamily="34" charset="0"/>
              <a:buChar char="•"/>
            </a:pPr>
            <a:r>
              <a:rPr lang="da-DK" sz="1600" u="none" dirty="0"/>
              <a:t>Revisors honorar ved omkostningsgodtgørelsessager</a:t>
            </a:r>
          </a:p>
        </p:txBody>
      </p:sp>
      <p:sp>
        <p:nvSpPr>
          <p:cNvPr id="4" name="Pladsholder til dato 3"/>
          <p:cNvSpPr>
            <a:spLocks noGrp="1"/>
          </p:cNvSpPr>
          <p:nvPr>
            <p:ph type="dt" sz="half" idx="10"/>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da-DK" altLang="da-DK" sz="800" b="1" i="0" u="none" strike="noStrike" kern="1200" cap="none" spc="0" normalizeH="0" baseline="0" noProof="0" dirty="0">
                <a:ln>
                  <a:noFill/>
                </a:ln>
                <a:solidFill>
                  <a:srgbClr val="000000"/>
                </a:solidFill>
                <a:effectLst/>
                <a:uLnTx/>
                <a:uFillTx/>
                <a:latin typeface="Verdana" pitchFamily="34" charset="0"/>
                <a:ea typeface="+mn-ea"/>
                <a:cs typeface="+mn-cs"/>
              </a:rPr>
              <a:t>23.05.2018</a:t>
            </a:r>
          </a:p>
        </p:txBody>
      </p:sp>
      <p:sp>
        <p:nvSpPr>
          <p:cNvPr id="5" name="Pladsholder til sidefod 4"/>
          <p:cNvSpPr>
            <a:spLocks noGrp="1"/>
          </p:cNvSpPr>
          <p:nvPr>
            <p:ph type="ftr" sz="quarter" idx="11"/>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endParaRPr kumimoji="0" lang="da-DK" altLang="da-DK" sz="800" b="0" i="0" u="none" strike="noStrike" kern="1200" cap="none" spc="0" normalizeH="0" baseline="0" noProof="0" dirty="0">
              <a:ln>
                <a:noFill/>
              </a:ln>
              <a:solidFill>
                <a:srgbClr val="000000"/>
              </a:solidFill>
              <a:effectLst/>
              <a:uLnTx/>
              <a:uFillTx/>
              <a:latin typeface="Verdana" pitchFamily="34" charset="0"/>
              <a:ea typeface="+mn-ea"/>
              <a:cs typeface="+mn-cs"/>
            </a:endParaRPr>
          </a:p>
        </p:txBody>
      </p:sp>
      <p:sp>
        <p:nvSpPr>
          <p:cNvPr id="6" name="Pladsholder til diasnummer 5"/>
          <p:cNvSpPr>
            <a:spLocks noGrp="1"/>
          </p:cNvSpPr>
          <p:nvPr>
            <p:ph type="sldNum" sz="quarter" idx="12"/>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da-DK" altLang="da-DK" sz="800" b="0" i="0" u="none" strike="noStrike" kern="1200" cap="none" spc="0" normalizeH="0" baseline="0" noProof="0">
                <a:ln>
                  <a:noFill/>
                </a:ln>
                <a:solidFill>
                  <a:srgbClr val="000000"/>
                </a:solidFill>
                <a:effectLst/>
                <a:uLnTx/>
                <a:uFillTx/>
                <a:latin typeface="Verdana" pitchFamily="34" charset="0"/>
                <a:ea typeface="+mn-ea"/>
                <a:cs typeface="+mn-cs"/>
              </a:rPr>
              <a:t>Side </a:t>
            </a:r>
            <a:fld id="{AEDD6E89-8B2E-4A34-B042-3839076914DD}" type="slidenum">
              <a:rPr kumimoji="0" lang="da-DK" altLang="da-DK" sz="800" b="0" i="0" u="none" strike="noStrike" kern="1200" cap="none" spc="0" normalizeH="0" baseline="0" noProof="0" smtClean="0">
                <a:ln>
                  <a:noFill/>
                </a:ln>
                <a:solidFill>
                  <a:srgbClr val="000000"/>
                </a:solidFill>
                <a:effectLst/>
                <a:uLnTx/>
                <a:uFillTx/>
                <a:latin typeface="Verdana" pitchFamily="34" charset="0"/>
                <a:ea typeface="+mn-ea"/>
                <a:cs typeface="+mn-cs"/>
              </a:rPr>
              <a:pPr marL="0" marR="0" lvl="0" indent="0" algn="l" defTabSz="914400" rtl="0" eaLnBrk="1" fontAlgn="base" latinLnBrk="0" hangingPunct="1">
                <a:lnSpc>
                  <a:spcPts val="1000"/>
                </a:lnSpc>
                <a:spcBef>
                  <a:spcPct val="0"/>
                </a:spcBef>
                <a:spcAft>
                  <a:spcPct val="0"/>
                </a:spcAft>
                <a:buClrTx/>
                <a:buSzTx/>
                <a:buFontTx/>
                <a:buNone/>
                <a:tabLst/>
                <a:defRPr/>
              </a:pPr>
              <a:t>26</a:t>
            </a:fld>
            <a:endParaRPr kumimoji="0" lang="da-DK" altLang="da-DK" sz="800" b="0" i="0" u="none" strike="noStrike" kern="1200" cap="none" spc="0" normalizeH="0" baseline="0" noProof="0">
              <a:ln>
                <a:noFill/>
              </a:ln>
              <a:solidFill>
                <a:srgbClr val="000000"/>
              </a:solidFill>
              <a:effectLst/>
              <a:uLnTx/>
              <a:uFillTx/>
              <a:latin typeface="Verdana" pitchFamily="34" charset="0"/>
              <a:ea typeface="+mn-ea"/>
              <a:cs typeface="+mn-cs"/>
            </a:endParaRPr>
          </a:p>
        </p:txBody>
      </p:sp>
    </p:spTree>
    <p:extLst>
      <p:ext uri="{BB962C8B-B14F-4D97-AF65-F5344CB8AC3E}">
        <p14:creationId xmlns:p14="http://schemas.microsoft.com/office/powerpoint/2010/main" val="14791956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dsholder til diasnummer 5"/>
          <p:cNvSpPr>
            <a:spLocks noGrp="1"/>
          </p:cNvSpPr>
          <p:nvPr>
            <p:ph type="sldNum" sz="quarter" idx="12"/>
          </p:nvPr>
        </p:nvSpPr>
        <p:spPr>
          <a:noFill/>
        </p:spPr>
        <p:txBody>
          <a:bodyPr/>
          <a:lstStyle>
            <a:lvl1pPr eaLnBrk="0" hangingPunct="0">
              <a:defRPr sz="1200">
                <a:solidFill>
                  <a:schemeClr val="tx1"/>
                </a:solidFill>
                <a:latin typeface="Verdana" pitchFamily="34" charset="0"/>
              </a:defRPr>
            </a:lvl1pPr>
            <a:lvl2pPr marL="557213" indent="-214313" eaLnBrk="0" hangingPunct="0">
              <a:defRPr sz="1200">
                <a:solidFill>
                  <a:schemeClr val="tx1"/>
                </a:solidFill>
                <a:latin typeface="Verdana" pitchFamily="34" charset="0"/>
              </a:defRPr>
            </a:lvl2pPr>
            <a:lvl3pPr marL="857250" indent="-171450" eaLnBrk="0" hangingPunct="0">
              <a:defRPr sz="1200">
                <a:solidFill>
                  <a:schemeClr val="tx1"/>
                </a:solidFill>
                <a:latin typeface="Verdana" pitchFamily="34" charset="0"/>
              </a:defRPr>
            </a:lvl3pPr>
            <a:lvl4pPr marL="1200150" indent="-171450" eaLnBrk="0" hangingPunct="0">
              <a:defRPr sz="1200">
                <a:solidFill>
                  <a:schemeClr val="tx1"/>
                </a:solidFill>
                <a:latin typeface="Verdana" pitchFamily="34" charset="0"/>
              </a:defRPr>
            </a:lvl4pPr>
            <a:lvl5pPr marL="1543050" indent="-171450" eaLnBrk="0" hangingPunct="0">
              <a:defRPr sz="1200">
                <a:solidFill>
                  <a:schemeClr val="tx1"/>
                </a:solidFill>
                <a:latin typeface="Verdana" pitchFamily="34" charset="0"/>
              </a:defRPr>
            </a:lvl5pPr>
            <a:lvl6pPr marL="1885950" indent="-171450" eaLnBrk="0" fontAlgn="base" hangingPunct="0">
              <a:spcBef>
                <a:spcPct val="0"/>
              </a:spcBef>
              <a:spcAft>
                <a:spcPct val="0"/>
              </a:spcAft>
              <a:defRPr sz="1200">
                <a:solidFill>
                  <a:schemeClr val="tx1"/>
                </a:solidFill>
                <a:latin typeface="Verdana" pitchFamily="34" charset="0"/>
              </a:defRPr>
            </a:lvl6pPr>
            <a:lvl7pPr marL="2228850" indent="-171450" eaLnBrk="0" fontAlgn="base" hangingPunct="0">
              <a:spcBef>
                <a:spcPct val="0"/>
              </a:spcBef>
              <a:spcAft>
                <a:spcPct val="0"/>
              </a:spcAft>
              <a:defRPr sz="1200">
                <a:solidFill>
                  <a:schemeClr val="tx1"/>
                </a:solidFill>
                <a:latin typeface="Verdana" pitchFamily="34" charset="0"/>
              </a:defRPr>
            </a:lvl7pPr>
            <a:lvl8pPr marL="2571750" indent="-171450" eaLnBrk="0" fontAlgn="base" hangingPunct="0">
              <a:spcBef>
                <a:spcPct val="0"/>
              </a:spcBef>
              <a:spcAft>
                <a:spcPct val="0"/>
              </a:spcAft>
              <a:defRPr sz="1200">
                <a:solidFill>
                  <a:schemeClr val="tx1"/>
                </a:solidFill>
                <a:latin typeface="Verdana" pitchFamily="34" charset="0"/>
              </a:defRPr>
            </a:lvl8pPr>
            <a:lvl9pPr marL="2914650" indent="-171450" eaLnBrk="0" fontAlgn="base" hangingPunct="0">
              <a:spcBef>
                <a:spcPct val="0"/>
              </a:spcBef>
              <a:spcAft>
                <a:spcPct val="0"/>
              </a:spcAft>
              <a:defRPr sz="1200">
                <a:solidFill>
                  <a:schemeClr val="tx1"/>
                </a:solidFill>
                <a:latin typeface="Verdana" pitchFamily="34" charset="0"/>
              </a:defRPr>
            </a:lvl9pPr>
          </a:lstStyle>
          <a:p>
            <a:pPr eaLnBrk="1" hangingPunct="1"/>
            <a:r>
              <a:rPr lang="da-DK" sz="800" dirty="0">
                <a:solidFill>
                  <a:srgbClr val="000000"/>
                </a:solidFill>
              </a:rPr>
              <a:t>Side </a:t>
            </a:r>
            <a:fld id="{44DFFEF7-C274-47A0-BC2F-C68C9EC5AEA0}" type="slidenum">
              <a:rPr lang="da-DK" sz="800">
                <a:solidFill>
                  <a:srgbClr val="000000"/>
                </a:solidFill>
              </a:rPr>
              <a:pPr eaLnBrk="1" hangingPunct="1"/>
              <a:t>27</a:t>
            </a:fld>
            <a:endParaRPr lang="da-DK" sz="600" dirty="0">
              <a:solidFill>
                <a:srgbClr val="000000"/>
              </a:solidFill>
            </a:endParaRPr>
          </a:p>
        </p:txBody>
      </p:sp>
      <p:sp>
        <p:nvSpPr>
          <p:cNvPr id="33795" name="Rectangle 2"/>
          <p:cNvSpPr>
            <a:spLocks noGrp="1" noChangeArrowheads="1"/>
          </p:cNvSpPr>
          <p:nvPr>
            <p:ph type="body" idx="1"/>
          </p:nvPr>
        </p:nvSpPr>
        <p:spPr>
          <a:xfrm>
            <a:off x="251520" y="764704"/>
            <a:ext cx="6022330" cy="3381150"/>
          </a:xfrm>
        </p:spPr>
        <p:txBody>
          <a:bodyPr/>
          <a:lstStyle/>
          <a:p>
            <a:pPr lvl="1" indent="0" eaLnBrk="1" hangingPunct="1"/>
            <a:endParaRPr lang="da-DK" sz="2100" dirty="0"/>
          </a:p>
          <a:p>
            <a:pPr lvl="1" indent="0" eaLnBrk="1" hangingPunct="1"/>
            <a:r>
              <a:rPr lang="da-DK" sz="3200" b="1" dirty="0"/>
              <a:t>4. Regnskab for det</a:t>
            </a:r>
          </a:p>
          <a:p>
            <a:pPr lvl="1" indent="0" eaLnBrk="1" hangingPunct="1"/>
            <a:endParaRPr lang="da-DK" sz="3200" b="1" dirty="0"/>
          </a:p>
          <a:p>
            <a:pPr lvl="1" indent="0" eaLnBrk="1" hangingPunct="1"/>
            <a:r>
              <a:rPr lang="da-DK" sz="3200" b="1" dirty="0"/>
              <a:t>forløbne regnskabsår</a:t>
            </a:r>
          </a:p>
          <a:p>
            <a:pPr lvl="1" indent="0" eaLnBrk="1" hangingPunct="1"/>
            <a:endParaRPr lang="da-DK" sz="2100" dirty="0"/>
          </a:p>
          <a:p>
            <a:pPr lvl="1" indent="0" eaLnBrk="1" hangingPunct="1"/>
            <a:r>
              <a:rPr lang="da-DK" sz="2000" dirty="0"/>
              <a:t>Ved formand Peter Gath</a:t>
            </a:r>
          </a:p>
          <a:p>
            <a:pPr lvl="1" indent="0" eaLnBrk="1" hangingPunct="1"/>
            <a:endParaRPr lang="da-DK" sz="2100" dirty="0"/>
          </a:p>
          <a:p>
            <a:pPr lvl="1" indent="0" eaLnBrk="1" hangingPunct="1"/>
            <a:endParaRPr lang="da-DK" sz="2100" dirty="0"/>
          </a:p>
        </p:txBody>
      </p:sp>
      <p:pic>
        <p:nvPicPr>
          <p:cNvPr id="33796" name="Picture 3" descr="FSR_PPT_v01_Page_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8516" y="857251"/>
            <a:ext cx="1350169" cy="10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68967564"/>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dsholder til slidenummer 5">
            <a:extLst>
              <a:ext uri="{FF2B5EF4-FFF2-40B4-BE49-F238E27FC236}">
                <a16:creationId xmlns:a16="http://schemas.microsoft.com/office/drawing/2014/main" id="{57E6BD66-AE1F-48CB-863D-6CC2E099E643}"/>
              </a:ext>
            </a:extLst>
          </p:cNvPr>
          <p:cNvSpPr>
            <a:spLocks noGrp="1"/>
          </p:cNvSpPr>
          <p:nvPr>
            <p:ph type="sldNum" sz="quarter" idx="12"/>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marL="0" marR="0" lvl="0" indent="0" algn="r" defTabSz="914400" rtl="0" eaLnBrk="1" fontAlgn="base" latinLnBrk="0" hangingPunct="1">
              <a:lnSpc>
                <a:spcPts val="1000"/>
              </a:lnSpc>
              <a:spcBef>
                <a:spcPct val="0"/>
              </a:spcBef>
              <a:spcAft>
                <a:spcPct val="0"/>
              </a:spcAft>
              <a:buClrTx/>
              <a:buSzTx/>
              <a:buFontTx/>
              <a:buNone/>
              <a:tabLst/>
              <a:defRPr/>
            </a:pPr>
            <a:r>
              <a:rPr kumimoji="0" lang="da-DK" altLang="da-DK" sz="8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Side 1</a:t>
            </a:r>
          </a:p>
        </p:txBody>
      </p:sp>
      <p:sp>
        <p:nvSpPr>
          <p:cNvPr id="7171" name="Rectangle 2">
            <a:extLst>
              <a:ext uri="{FF2B5EF4-FFF2-40B4-BE49-F238E27FC236}">
                <a16:creationId xmlns:a16="http://schemas.microsoft.com/office/drawing/2014/main" id="{DAA32C0C-1BF7-499E-8BFA-96CD552C2407}"/>
              </a:ext>
            </a:extLst>
          </p:cNvPr>
          <p:cNvSpPr>
            <a:spLocks noGrp="1" noChangeArrowheads="1"/>
          </p:cNvSpPr>
          <p:nvPr>
            <p:ph type="title"/>
          </p:nvPr>
        </p:nvSpPr>
        <p:spPr>
          <a:xfrm>
            <a:off x="582613" y="800100"/>
            <a:ext cx="6478587" cy="720725"/>
          </a:xfrm>
        </p:spPr>
        <p:txBody>
          <a:bodyPr/>
          <a:lstStyle/>
          <a:p>
            <a:pPr eaLnBrk="1" hangingPunct="1"/>
            <a:r>
              <a:rPr lang="da-DK" altLang="da-DK"/>
              <a:t>Årsrapport 2017</a:t>
            </a:r>
          </a:p>
        </p:txBody>
      </p:sp>
      <p:pic>
        <p:nvPicPr>
          <p:cNvPr id="7173" name="Billede 2">
            <a:extLst>
              <a:ext uri="{FF2B5EF4-FFF2-40B4-BE49-F238E27FC236}">
                <a16:creationId xmlns:a16="http://schemas.microsoft.com/office/drawing/2014/main" id="{D3A6FC52-D205-4AF3-AE20-0154C77EA9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2613" y="1590675"/>
            <a:ext cx="4781550" cy="4538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3282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dsholder til slidenummer 5">
            <a:extLst>
              <a:ext uri="{FF2B5EF4-FFF2-40B4-BE49-F238E27FC236}">
                <a16:creationId xmlns:a16="http://schemas.microsoft.com/office/drawing/2014/main" id="{86D656B4-572D-4A8C-8776-DD20E2B0F58F}"/>
              </a:ext>
            </a:extLst>
          </p:cNvPr>
          <p:cNvSpPr>
            <a:spLocks noGrp="1"/>
          </p:cNvSpPr>
          <p:nvPr>
            <p:ph type="sldNum" sz="quarter" idx="12"/>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marL="0" marR="0" lvl="0" indent="0" algn="r" defTabSz="914400" rtl="0" eaLnBrk="1" fontAlgn="base" latinLnBrk="0" hangingPunct="1">
              <a:lnSpc>
                <a:spcPts val="1000"/>
              </a:lnSpc>
              <a:spcBef>
                <a:spcPct val="0"/>
              </a:spcBef>
              <a:spcAft>
                <a:spcPct val="0"/>
              </a:spcAft>
              <a:buClrTx/>
              <a:buSzTx/>
              <a:buFontTx/>
              <a:buNone/>
              <a:tabLst/>
              <a:defRPr/>
            </a:pPr>
            <a:r>
              <a:rPr kumimoji="0" lang="da-DK" altLang="da-DK" sz="8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Side 2</a:t>
            </a:r>
          </a:p>
        </p:txBody>
      </p:sp>
      <p:sp>
        <p:nvSpPr>
          <p:cNvPr id="9219" name="Rectangle 2">
            <a:extLst>
              <a:ext uri="{FF2B5EF4-FFF2-40B4-BE49-F238E27FC236}">
                <a16:creationId xmlns:a16="http://schemas.microsoft.com/office/drawing/2014/main" id="{EA6FB329-792F-4798-8541-E0F647ABFD51}"/>
              </a:ext>
            </a:extLst>
          </p:cNvPr>
          <p:cNvSpPr>
            <a:spLocks noGrp="1" noChangeArrowheads="1"/>
          </p:cNvSpPr>
          <p:nvPr>
            <p:ph type="title"/>
          </p:nvPr>
        </p:nvSpPr>
        <p:spPr/>
        <p:txBody>
          <a:bodyPr/>
          <a:lstStyle/>
          <a:p>
            <a:pPr eaLnBrk="1" hangingPunct="1"/>
            <a:r>
              <a:rPr lang="da-DK" altLang="da-DK"/>
              <a:t>Årsrapport 2017</a:t>
            </a:r>
          </a:p>
        </p:txBody>
      </p:sp>
      <p:pic>
        <p:nvPicPr>
          <p:cNvPr id="9221" name="Billede 3">
            <a:extLst>
              <a:ext uri="{FF2B5EF4-FFF2-40B4-BE49-F238E27FC236}">
                <a16:creationId xmlns:a16="http://schemas.microsoft.com/office/drawing/2014/main" id="{838F9405-2E4D-439F-8E17-8E237EA4F21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985963"/>
            <a:ext cx="5845175" cy="438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37335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Pladsholder til diasnummer 5"/>
          <p:cNvSpPr>
            <a:spLocks noGrp="1"/>
          </p:cNvSpPr>
          <p:nvPr>
            <p:ph type="sldNum" sz="quarter" idx="12"/>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r>
              <a:rPr lang="da-DK" sz="800">
                <a:solidFill>
                  <a:srgbClr val="000000"/>
                </a:solidFill>
              </a:rPr>
              <a:t>Side </a:t>
            </a:r>
            <a:fld id="{DFCAEE8D-834B-4456-88BD-094E1BC6CE00}" type="slidenum">
              <a:rPr lang="da-DK" sz="800" smtClean="0">
                <a:solidFill>
                  <a:srgbClr val="000000"/>
                </a:solidFill>
              </a:rPr>
              <a:pPr eaLnBrk="1" hangingPunct="1"/>
              <a:t>3</a:t>
            </a:fld>
            <a:endParaRPr lang="da-DK" sz="800">
              <a:solidFill>
                <a:srgbClr val="000000"/>
              </a:solidFill>
            </a:endParaRPr>
          </a:p>
        </p:txBody>
      </p:sp>
      <p:sp>
        <p:nvSpPr>
          <p:cNvPr id="17411" name="Rectangle 3"/>
          <p:cNvSpPr>
            <a:spLocks noGrp="1" noChangeArrowheads="1"/>
          </p:cNvSpPr>
          <p:nvPr>
            <p:ph type="body" idx="1"/>
          </p:nvPr>
        </p:nvSpPr>
        <p:spPr>
          <a:xfrm>
            <a:off x="251520" y="764704"/>
            <a:ext cx="6478588" cy="4111625"/>
          </a:xfrm>
        </p:spPr>
        <p:txBody>
          <a:bodyPr/>
          <a:lstStyle/>
          <a:p>
            <a:pPr lvl="1" indent="0" eaLnBrk="1" hangingPunct="1"/>
            <a:endParaRPr lang="da-DK" sz="3200" dirty="0"/>
          </a:p>
          <a:p>
            <a:pPr lvl="1" indent="0" eaLnBrk="1" hangingPunct="1"/>
            <a:r>
              <a:rPr lang="da-DK" sz="3200" b="1" dirty="0"/>
              <a:t>1. Valg af dirigent</a:t>
            </a:r>
          </a:p>
          <a:p>
            <a:pPr lvl="1" indent="0" eaLnBrk="1" hangingPunct="1"/>
            <a:endParaRPr lang="da-DK" sz="3200" dirty="0"/>
          </a:p>
          <a:p>
            <a:pPr lvl="1" indent="0" eaLnBrk="1" hangingPunct="1"/>
            <a:r>
              <a:rPr lang="da-DK" sz="1400" dirty="0"/>
              <a:t>Bestyrelsen foreslår:</a:t>
            </a:r>
          </a:p>
          <a:p>
            <a:pPr lvl="1" indent="0" eaLnBrk="1" hangingPunct="1"/>
            <a:r>
              <a:rPr lang="da-DK" sz="1400" dirty="0"/>
              <a:t>Advokat Henrik Møgelmose, Kromann Reumert</a:t>
            </a:r>
          </a:p>
        </p:txBody>
      </p:sp>
      <p:pic>
        <p:nvPicPr>
          <p:cNvPr id="17412" name="Picture 4"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312678"/>
      </p:ext>
    </p:extLst>
  </p:cSld>
  <p:clrMapOvr>
    <a:masterClrMapping/>
  </p:clrMapOvr>
  <p:transition spd="slow">
    <p:push dir="u"/>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Undertitel 2">
            <a:extLst>
              <a:ext uri="{FF2B5EF4-FFF2-40B4-BE49-F238E27FC236}">
                <a16:creationId xmlns:a16="http://schemas.microsoft.com/office/drawing/2014/main" id="{59751078-D8BF-47F6-8365-4A1F897E7E7A}"/>
              </a:ext>
            </a:extLst>
          </p:cNvPr>
          <p:cNvSpPr>
            <a:spLocks noGrp="1"/>
          </p:cNvSpPr>
          <p:nvPr>
            <p:ph type="subTitle" idx="1"/>
          </p:nvPr>
        </p:nvSpPr>
        <p:spPr>
          <a:xfrm>
            <a:off x="514350" y="955675"/>
            <a:ext cx="6858000" cy="346075"/>
          </a:xfrm>
        </p:spPr>
        <p:txBody>
          <a:bodyPr/>
          <a:lstStyle/>
          <a:p>
            <a:r>
              <a:rPr lang="da-DK" altLang="da-DK"/>
              <a:t>Historisk og forventet udvikling i medlemmerne</a:t>
            </a:r>
          </a:p>
        </p:txBody>
      </p:sp>
      <p:graphicFrame>
        <p:nvGraphicFramePr>
          <p:cNvPr id="6" name="Diagram 5">
            <a:extLst>
              <a:ext uri="{FF2B5EF4-FFF2-40B4-BE49-F238E27FC236}">
                <a16:creationId xmlns:a16="http://schemas.microsoft.com/office/drawing/2014/main" id="{7949D88A-79DD-4374-B49C-A0FAC520297D}"/>
              </a:ext>
            </a:extLst>
          </p:cNvPr>
          <p:cNvGraphicFramePr>
            <a:graphicFrameLocks/>
          </p:cNvGraphicFramePr>
          <p:nvPr/>
        </p:nvGraphicFramePr>
        <p:xfrm>
          <a:off x="377866" y="2410313"/>
          <a:ext cx="8368903" cy="135572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Diagram 6">
            <a:extLst>
              <a:ext uri="{FF2B5EF4-FFF2-40B4-BE49-F238E27FC236}">
                <a16:creationId xmlns:a16="http://schemas.microsoft.com/office/drawing/2014/main" id="{3FC060C0-5738-47D9-9EF6-BC75C77B5B65}"/>
              </a:ext>
            </a:extLst>
          </p:cNvPr>
          <p:cNvGraphicFramePr>
            <a:graphicFrameLocks/>
          </p:cNvGraphicFramePr>
          <p:nvPr/>
        </p:nvGraphicFramePr>
        <p:xfrm>
          <a:off x="2447764" y="3920575"/>
          <a:ext cx="2114551" cy="2338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Diagram 7">
            <a:extLst>
              <a:ext uri="{FF2B5EF4-FFF2-40B4-BE49-F238E27FC236}">
                <a16:creationId xmlns:a16="http://schemas.microsoft.com/office/drawing/2014/main" id="{5E667CA5-115A-4F02-AC4B-A29F922BB51A}"/>
              </a:ext>
            </a:extLst>
          </p:cNvPr>
          <p:cNvGraphicFramePr>
            <a:graphicFrameLocks/>
          </p:cNvGraphicFramePr>
          <p:nvPr/>
        </p:nvGraphicFramePr>
        <p:xfrm>
          <a:off x="377866" y="3920575"/>
          <a:ext cx="1957386" cy="23385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Diagram 8">
            <a:extLst>
              <a:ext uri="{FF2B5EF4-FFF2-40B4-BE49-F238E27FC236}">
                <a16:creationId xmlns:a16="http://schemas.microsoft.com/office/drawing/2014/main" id="{F12C6975-25DF-4690-BE36-BC5500BBDBAB}"/>
              </a:ext>
            </a:extLst>
          </p:cNvPr>
          <p:cNvGraphicFramePr>
            <a:graphicFrameLocks/>
          </p:cNvGraphicFramePr>
          <p:nvPr/>
        </p:nvGraphicFramePr>
        <p:xfrm>
          <a:off x="6764376" y="3920575"/>
          <a:ext cx="1982390" cy="23385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2" name="Diagram 11">
            <a:extLst>
              <a:ext uri="{FF2B5EF4-FFF2-40B4-BE49-F238E27FC236}">
                <a16:creationId xmlns:a16="http://schemas.microsoft.com/office/drawing/2014/main" id="{238457AC-7146-4C7E-866C-186EB6AD3D16}"/>
              </a:ext>
            </a:extLst>
          </p:cNvPr>
          <p:cNvGraphicFramePr>
            <a:graphicFrameLocks/>
          </p:cNvGraphicFramePr>
          <p:nvPr/>
        </p:nvGraphicFramePr>
        <p:xfrm>
          <a:off x="4674826" y="3920575"/>
          <a:ext cx="2010970" cy="2338570"/>
        </p:xfrm>
        <a:graphic>
          <a:graphicData uri="http://schemas.openxmlformats.org/drawingml/2006/chart">
            <c:chart xmlns:c="http://schemas.openxmlformats.org/drawingml/2006/chart" xmlns:r="http://schemas.openxmlformats.org/officeDocument/2006/relationships" r:id="rId6"/>
          </a:graphicData>
        </a:graphic>
      </p:graphicFrame>
      <p:pic>
        <p:nvPicPr>
          <p:cNvPr id="11272" name="Billede 1">
            <a:extLst>
              <a:ext uri="{FF2B5EF4-FFF2-40B4-BE49-F238E27FC236}">
                <a16:creationId xmlns:a16="http://schemas.microsoft.com/office/drawing/2014/main" id="{2F7B7D33-80F5-4F26-A1D5-7E3C47537CFE}"/>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06625" y="1592263"/>
            <a:ext cx="4475163"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4" name="Pladsholder til slidenummer 5">
            <a:extLst>
              <a:ext uri="{FF2B5EF4-FFF2-40B4-BE49-F238E27FC236}">
                <a16:creationId xmlns:a16="http://schemas.microsoft.com/office/drawing/2014/main" id="{00A132A9-8617-4755-A167-076469FC2924}"/>
              </a:ext>
            </a:extLst>
          </p:cNvPr>
          <p:cNvSpPr>
            <a:spLocks noGrp="1"/>
          </p:cNvSpPr>
          <p:nvPr>
            <p:ph type="sldNum" sz="quarter" idx="12"/>
          </p:nvPr>
        </p:nvSpPr>
        <p:spPr>
          <a:xfrm>
            <a:off x="7307263" y="6446838"/>
            <a:ext cx="1511300" cy="142875"/>
          </a:xfrm>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marL="0" marR="0" lvl="0" indent="0" algn="r" defTabSz="914400" rtl="0" eaLnBrk="1" fontAlgn="base" latinLnBrk="0" hangingPunct="1">
              <a:lnSpc>
                <a:spcPts val="1000"/>
              </a:lnSpc>
              <a:spcBef>
                <a:spcPct val="0"/>
              </a:spcBef>
              <a:spcAft>
                <a:spcPct val="0"/>
              </a:spcAft>
              <a:buClrTx/>
              <a:buSzTx/>
              <a:buFontTx/>
              <a:buNone/>
              <a:tabLst/>
              <a:defRPr/>
            </a:pPr>
            <a:r>
              <a:rPr kumimoji="0" lang="da-DK" altLang="da-DK" sz="8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Side 3</a:t>
            </a:r>
          </a:p>
        </p:txBody>
      </p:sp>
    </p:spTree>
    <p:extLst>
      <p:ext uri="{BB962C8B-B14F-4D97-AF65-F5344CB8AC3E}">
        <p14:creationId xmlns:p14="http://schemas.microsoft.com/office/powerpoint/2010/main" val="28306453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Pladsholder til slidenummer 5">
            <a:extLst>
              <a:ext uri="{FF2B5EF4-FFF2-40B4-BE49-F238E27FC236}">
                <a16:creationId xmlns:a16="http://schemas.microsoft.com/office/drawing/2014/main" id="{7500926B-2F07-4A10-892A-C8473307917C}"/>
              </a:ext>
            </a:extLst>
          </p:cNvPr>
          <p:cNvSpPr>
            <a:spLocks noGrp="1"/>
          </p:cNvSpPr>
          <p:nvPr>
            <p:ph type="sldNum" sz="quarter" idx="12"/>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marL="0" marR="0" lvl="0" indent="0" algn="r" defTabSz="914400" rtl="0" eaLnBrk="1" fontAlgn="base" latinLnBrk="0" hangingPunct="1">
              <a:lnSpc>
                <a:spcPts val="1000"/>
              </a:lnSpc>
              <a:spcBef>
                <a:spcPct val="0"/>
              </a:spcBef>
              <a:spcAft>
                <a:spcPct val="0"/>
              </a:spcAft>
              <a:buClrTx/>
              <a:buSzTx/>
              <a:buFontTx/>
              <a:buNone/>
              <a:tabLst/>
              <a:defRPr/>
            </a:pPr>
            <a:r>
              <a:rPr kumimoji="0" lang="da-DK" altLang="da-DK" sz="8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Side 5</a:t>
            </a:r>
          </a:p>
        </p:txBody>
      </p:sp>
      <p:sp>
        <p:nvSpPr>
          <p:cNvPr id="14339" name="Rectangle 2">
            <a:extLst>
              <a:ext uri="{FF2B5EF4-FFF2-40B4-BE49-F238E27FC236}">
                <a16:creationId xmlns:a16="http://schemas.microsoft.com/office/drawing/2014/main" id="{1936E239-BCC2-434A-9245-7156F6D8AC2A}"/>
              </a:ext>
            </a:extLst>
          </p:cNvPr>
          <p:cNvSpPr>
            <a:spLocks noGrp="1" noChangeArrowheads="1"/>
          </p:cNvSpPr>
          <p:nvPr>
            <p:ph type="title"/>
          </p:nvPr>
        </p:nvSpPr>
        <p:spPr/>
        <p:txBody>
          <a:bodyPr/>
          <a:lstStyle/>
          <a:p>
            <a:pPr eaLnBrk="1" hangingPunct="1"/>
            <a:r>
              <a:rPr lang="da-DK" altLang="da-DK"/>
              <a:t>Årsrapport 2017</a:t>
            </a:r>
          </a:p>
        </p:txBody>
      </p:sp>
      <p:sp>
        <p:nvSpPr>
          <p:cNvPr id="14341" name="Tekstfelt 3">
            <a:extLst>
              <a:ext uri="{FF2B5EF4-FFF2-40B4-BE49-F238E27FC236}">
                <a16:creationId xmlns:a16="http://schemas.microsoft.com/office/drawing/2014/main" id="{5773F5F7-8157-464A-841B-F06DAE280375}"/>
              </a:ext>
            </a:extLst>
          </p:cNvPr>
          <p:cNvSpPr txBox="1">
            <a:spLocks noChangeArrowheads="1"/>
          </p:cNvSpPr>
          <p:nvPr/>
        </p:nvSpPr>
        <p:spPr bwMode="auto">
          <a:xfrm>
            <a:off x="503238" y="2168525"/>
            <a:ext cx="2314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da-DK" altLang="da-DK" sz="2000" b="1" i="0" u="none" strike="noStrike" kern="1200" cap="none" spc="0" normalizeH="0" baseline="0" noProof="0">
                <a:ln>
                  <a:noFill/>
                </a:ln>
                <a:solidFill>
                  <a:srgbClr val="000000"/>
                </a:solidFill>
                <a:effectLst/>
                <a:uLnTx/>
                <a:uFillTx/>
                <a:latin typeface="Verdana" panose="020B0604030504040204" pitchFamily="34" charset="0"/>
                <a:ea typeface="+mn-ea"/>
                <a:cs typeface="+mn-cs"/>
              </a:rPr>
              <a:t>Omkostninger.</a:t>
            </a:r>
          </a:p>
        </p:txBody>
      </p:sp>
      <p:pic>
        <p:nvPicPr>
          <p:cNvPr id="14342" name="Billede 1">
            <a:extLst>
              <a:ext uri="{FF2B5EF4-FFF2-40B4-BE49-F238E27FC236}">
                <a16:creationId xmlns:a16="http://schemas.microsoft.com/office/drawing/2014/main" id="{54C2F30A-EDC0-496D-B3AD-121D49EDA52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675" y="2778125"/>
            <a:ext cx="7497763" cy="1871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68194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Pladsholder til slidenummer 5">
            <a:extLst>
              <a:ext uri="{FF2B5EF4-FFF2-40B4-BE49-F238E27FC236}">
                <a16:creationId xmlns:a16="http://schemas.microsoft.com/office/drawing/2014/main" id="{B66D4BA4-9B7D-444C-B1EC-4226976DD811}"/>
              </a:ext>
            </a:extLst>
          </p:cNvPr>
          <p:cNvSpPr>
            <a:spLocks noGrp="1"/>
          </p:cNvSpPr>
          <p:nvPr>
            <p:ph type="sldNum" sz="quarter" idx="12"/>
          </p:nvPr>
        </p:nvSpPr>
        <p:spPr>
          <a:xfrm>
            <a:off x="7334250" y="6129338"/>
            <a:ext cx="1511300" cy="142875"/>
          </a:xfrm>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marL="0" marR="0" lvl="0" indent="0" algn="r" defTabSz="914400" rtl="0" eaLnBrk="1" fontAlgn="base" latinLnBrk="0" hangingPunct="1">
              <a:lnSpc>
                <a:spcPts val="1000"/>
              </a:lnSpc>
              <a:spcBef>
                <a:spcPct val="0"/>
              </a:spcBef>
              <a:spcAft>
                <a:spcPct val="0"/>
              </a:spcAft>
              <a:buClrTx/>
              <a:buSzTx/>
              <a:buFontTx/>
              <a:buNone/>
              <a:tabLst/>
              <a:defRPr/>
            </a:pPr>
            <a:r>
              <a:rPr kumimoji="0" lang="da-DK" altLang="da-DK" sz="8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Side 6</a:t>
            </a:r>
          </a:p>
        </p:txBody>
      </p:sp>
      <p:sp>
        <p:nvSpPr>
          <p:cNvPr id="16387" name="Rectangle 2">
            <a:extLst>
              <a:ext uri="{FF2B5EF4-FFF2-40B4-BE49-F238E27FC236}">
                <a16:creationId xmlns:a16="http://schemas.microsoft.com/office/drawing/2014/main" id="{0B57D7F2-7E02-488B-914F-5B0172383994}"/>
              </a:ext>
            </a:extLst>
          </p:cNvPr>
          <p:cNvSpPr>
            <a:spLocks noGrp="1" noChangeArrowheads="1"/>
          </p:cNvSpPr>
          <p:nvPr>
            <p:ph type="title"/>
          </p:nvPr>
        </p:nvSpPr>
        <p:spPr/>
        <p:txBody>
          <a:bodyPr/>
          <a:lstStyle/>
          <a:p>
            <a:pPr eaLnBrk="1" hangingPunct="1"/>
            <a:r>
              <a:rPr lang="da-DK" altLang="da-DK"/>
              <a:t>Årsrapport 2017</a:t>
            </a:r>
          </a:p>
        </p:txBody>
      </p:sp>
      <p:pic>
        <p:nvPicPr>
          <p:cNvPr id="16389" name="Billede 2">
            <a:extLst>
              <a:ext uri="{FF2B5EF4-FFF2-40B4-BE49-F238E27FC236}">
                <a16:creationId xmlns:a16="http://schemas.microsoft.com/office/drawing/2014/main" id="{43BC3104-55FF-4914-A208-CC9D99D0CA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675" y="2255838"/>
            <a:ext cx="6129338" cy="401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1513668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Pladsholder til slidenummer 5">
            <a:extLst>
              <a:ext uri="{FF2B5EF4-FFF2-40B4-BE49-F238E27FC236}">
                <a16:creationId xmlns:a16="http://schemas.microsoft.com/office/drawing/2014/main" id="{A47248BD-DA71-46E4-AA5D-1E6C861259B2}"/>
              </a:ext>
            </a:extLst>
          </p:cNvPr>
          <p:cNvSpPr>
            <a:spLocks noGrp="1"/>
          </p:cNvSpPr>
          <p:nvPr>
            <p:ph type="sldNum" sz="quarter" idx="12"/>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marL="0" marR="0" lvl="0" indent="0" algn="r" defTabSz="914400" rtl="0" eaLnBrk="1" fontAlgn="base" latinLnBrk="0" hangingPunct="1">
              <a:lnSpc>
                <a:spcPts val="1000"/>
              </a:lnSpc>
              <a:spcBef>
                <a:spcPct val="0"/>
              </a:spcBef>
              <a:spcAft>
                <a:spcPct val="0"/>
              </a:spcAft>
              <a:buClrTx/>
              <a:buSzTx/>
              <a:buFontTx/>
              <a:buNone/>
              <a:tabLst/>
              <a:defRPr/>
            </a:pPr>
            <a:r>
              <a:rPr kumimoji="0" lang="da-DK" altLang="da-DK" sz="8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Side 8</a:t>
            </a:r>
          </a:p>
        </p:txBody>
      </p:sp>
      <p:sp>
        <p:nvSpPr>
          <p:cNvPr id="20483" name="Rectangle 2">
            <a:extLst>
              <a:ext uri="{FF2B5EF4-FFF2-40B4-BE49-F238E27FC236}">
                <a16:creationId xmlns:a16="http://schemas.microsoft.com/office/drawing/2014/main" id="{974C8A0C-8A31-42CB-A738-A160FF72CD98}"/>
              </a:ext>
            </a:extLst>
          </p:cNvPr>
          <p:cNvSpPr>
            <a:spLocks noGrp="1" noChangeArrowheads="1"/>
          </p:cNvSpPr>
          <p:nvPr>
            <p:ph type="title"/>
          </p:nvPr>
        </p:nvSpPr>
        <p:spPr>
          <a:xfrm>
            <a:off x="574675" y="741363"/>
            <a:ext cx="6478588" cy="815975"/>
          </a:xfrm>
        </p:spPr>
        <p:txBody>
          <a:bodyPr/>
          <a:lstStyle/>
          <a:p>
            <a:pPr eaLnBrk="1" hangingPunct="1"/>
            <a:r>
              <a:rPr lang="da-DK" altLang="da-DK"/>
              <a:t>Årsrapport 2017</a:t>
            </a:r>
          </a:p>
        </p:txBody>
      </p:sp>
      <p:pic>
        <p:nvPicPr>
          <p:cNvPr id="20485" name="Billede 1">
            <a:extLst>
              <a:ext uri="{FF2B5EF4-FFF2-40B4-BE49-F238E27FC236}">
                <a16:creationId xmlns:a16="http://schemas.microsoft.com/office/drawing/2014/main" id="{4614E384-57AE-4A67-B9BC-ACEE96CDCA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5138" y="1663700"/>
            <a:ext cx="7743825" cy="403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713890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Pladsholder til diasnummer 5"/>
          <p:cNvSpPr>
            <a:spLocks noGrp="1"/>
          </p:cNvSpPr>
          <p:nvPr>
            <p:ph type="sldNum" sz="quarter" idx="12"/>
          </p:nvPr>
        </p:nvSpPr>
        <p:spPr>
          <a:noFill/>
        </p:spPr>
        <p:txBody>
          <a:bodyPr/>
          <a:lstStyle>
            <a:lvl1pPr eaLnBrk="0" hangingPunct="0">
              <a:defRPr sz="1200">
                <a:solidFill>
                  <a:schemeClr val="tx1"/>
                </a:solidFill>
                <a:latin typeface="Verdana" pitchFamily="34" charset="0"/>
              </a:defRPr>
            </a:lvl1pPr>
            <a:lvl2pPr marL="557213" indent="-214313" eaLnBrk="0" hangingPunct="0">
              <a:defRPr sz="1200">
                <a:solidFill>
                  <a:schemeClr val="tx1"/>
                </a:solidFill>
                <a:latin typeface="Verdana" pitchFamily="34" charset="0"/>
              </a:defRPr>
            </a:lvl2pPr>
            <a:lvl3pPr marL="857250" indent="-171450" eaLnBrk="0" hangingPunct="0">
              <a:defRPr sz="1200">
                <a:solidFill>
                  <a:schemeClr val="tx1"/>
                </a:solidFill>
                <a:latin typeface="Verdana" pitchFamily="34" charset="0"/>
              </a:defRPr>
            </a:lvl3pPr>
            <a:lvl4pPr marL="1200150" indent="-171450" eaLnBrk="0" hangingPunct="0">
              <a:defRPr sz="1200">
                <a:solidFill>
                  <a:schemeClr val="tx1"/>
                </a:solidFill>
                <a:latin typeface="Verdana" pitchFamily="34" charset="0"/>
              </a:defRPr>
            </a:lvl4pPr>
            <a:lvl5pPr marL="1543050" indent="-171450" eaLnBrk="0" hangingPunct="0">
              <a:defRPr sz="1200">
                <a:solidFill>
                  <a:schemeClr val="tx1"/>
                </a:solidFill>
                <a:latin typeface="Verdana" pitchFamily="34" charset="0"/>
              </a:defRPr>
            </a:lvl5pPr>
            <a:lvl6pPr marL="1885950" indent="-171450" eaLnBrk="0" fontAlgn="base" hangingPunct="0">
              <a:spcBef>
                <a:spcPct val="0"/>
              </a:spcBef>
              <a:spcAft>
                <a:spcPct val="0"/>
              </a:spcAft>
              <a:defRPr sz="1200">
                <a:solidFill>
                  <a:schemeClr val="tx1"/>
                </a:solidFill>
                <a:latin typeface="Verdana" pitchFamily="34" charset="0"/>
              </a:defRPr>
            </a:lvl6pPr>
            <a:lvl7pPr marL="2228850" indent="-171450" eaLnBrk="0" fontAlgn="base" hangingPunct="0">
              <a:spcBef>
                <a:spcPct val="0"/>
              </a:spcBef>
              <a:spcAft>
                <a:spcPct val="0"/>
              </a:spcAft>
              <a:defRPr sz="1200">
                <a:solidFill>
                  <a:schemeClr val="tx1"/>
                </a:solidFill>
                <a:latin typeface="Verdana" pitchFamily="34" charset="0"/>
              </a:defRPr>
            </a:lvl7pPr>
            <a:lvl8pPr marL="2571750" indent="-171450" eaLnBrk="0" fontAlgn="base" hangingPunct="0">
              <a:spcBef>
                <a:spcPct val="0"/>
              </a:spcBef>
              <a:spcAft>
                <a:spcPct val="0"/>
              </a:spcAft>
              <a:defRPr sz="1200">
                <a:solidFill>
                  <a:schemeClr val="tx1"/>
                </a:solidFill>
                <a:latin typeface="Verdana" pitchFamily="34" charset="0"/>
              </a:defRPr>
            </a:lvl8pPr>
            <a:lvl9pPr marL="2914650" indent="-171450" eaLnBrk="0" fontAlgn="base" hangingPunct="0">
              <a:spcBef>
                <a:spcPct val="0"/>
              </a:spcBef>
              <a:spcAft>
                <a:spcPct val="0"/>
              </a:spcAft>
              <a:defRPr sz="1200">
                <a:solidFill>
                  <a:schemeClr val="tx1"/>
                </a:solidFill>
                <a:latin typeface="Verdana" pitchFamily="34" charset="0"/>
              </a:defRPr>
            </a:lvl9pPr>
          </a:lstStyle>
          <a:p>
            <a:pPr eaLnBrk="1" hangingPunct="1"/>
            <a:r>
              <a:rPr lang="da-DK" sz="800" dirty="0">
                <a:solidFill>
                  <a:srgbClr val="000000"/>
                </a:solidFill>
              </a:rPr>
              <a:t>Side </a:t>
            </a:r>
            <a:fld id="{59BB83AF-DF0D-4E8B-B813-9177F72E0A78}" type="slidenum">
              <a:rPr lang="da-DK" sz="800">
                <a:solidFill>
                  <a:srgbClr val="000000"/>
                </a:solidFill>
              </a:rPr>
              <a:pPr eaLnBrk="1" hangingPunct="1"/>
              <a:t>34</a:t>
            </a:fld>
            <a:endParaRPr lang="da-DK" sz="800" dirty="0">
              <a:solidFill>
                <a:srgbClr val="000000"/>
              </a:solidFill>
            </a:endParaRPr>
          </a:p>
        </p:txBody>
      </p:sp>
      <p:sp>
        <p:nvSpPr>
          <p:cNvPr id="45059" name="Rectangle 2"/>
          <p:cNvSpPr>
            <a:spLocks noGrp="1" noChangeArrowheads="1"/>
          </p:cNvSpPr>
          <p:nvPr>
            <p:ph type="body" idx="1"/>
          </p:nvPr>
        </p:nvSpPr>
        <p:spPr>
          <a:xfrm>
            <a:off x="251520" y="764704"/>
            <a:ext cx="6516192" cy="4176464"/>
          </a:xfrm>
        </p:spPr>
        <p:txBody>
          <a:bodyPr/>
          <a:lstStyle/>
          <a:p>
            <a:pPr marL="315516" lvl="1" indent="-314325" eaLnBrk="1" hangingPunct="1"/>
            <a:endParaRPr lang="da-DK" sz="2100" dirty="0"/>
          </a:p>
          <a:p>
            <a:pPr marL="315516" lvl="1" indent="-314325" eaLnBrk="1" hangingPunct="1"/>
            <a:r>
              <a:rPr lang="da-DK" sz="3200" b="1" dirty="0"/>
              <a:t>5. Forslag fremsat af</a:t>
            </a:r>
          </a:p>
          <a:p>
            <a:pPr marL="315516" lvl="1" indent="-314325" eaLnBrk="1" hangingPunct="1"/>
            <a:endParaRPr lang="da-DK" sz="3200" b="1" dirty="0"/>
          </a:p>
          <a:p>
            <a:pPr marL="315516" lvl="1" indent="-314325" eaLnBrk="1" hangingPunct="1"/>
            <a:r>
              <a:rPr lang="da-DK" sz="3200" b="1" dirty="0"/>
              <a:t>bestyrelsen </a:t>
            </a:r>
          </a:p>
          <a:p>
            <a:pPr marL="315516" lvl="1" indent="-314325" eaLnBrk="1" hangingPunct="1"/>
            <a:endParaRPr lang="da-DK" sz="1800" b="1" dirty="0"/>
          </a:p>
          <a:p>
            <a:pPr marL="315516" lvl="1" indent="-314325" eaLnBrk="1" hangingPunct="1"/>
            <a:r>
              <a:rPr lang="da-DK" sz="1800" b="1" dirty="0"/>
              <a:t> </a:t>
            </a:r>
            <a:r>
              <a:rPr lang="da-DK" sz="2000" dirty="0"/>
              <a:t>Ved formand Peter Gath</a:t>
            </a:r>
          </a:p>
          <a:p>
            <a:pPr marL="315516" lvl="1" indent="-314325" eaLnBrk="1" hangingPunct="1"/>
            <a:endParaRPr lang="da-DK" sz="1800" b="1" dirty="0"/>
          </a:p>
        </p:txBody>
      </p:sp>
      <p:pic>
        <p:nvPicPr>
          <p:cNvPr id="45060" name="Picture 3" descr="FSR_PPT_v01_Page_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58516" y="857251"/>
            <a:ext cx="1350169" cy="10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79908725"/>
      </p:ext>
    </p:extLst>
  </p:cSld>
  <p:clrMapOvr>
    <a:masterClrMapping/>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F195E-2B02-49AA-92F6-044EE08107B8}"/>
              </a:ext>
            </a:extLst>
          </p:cNvPr>
          <p:cNvSpPr>
            <a:spLocks noGrp="1"/>
          </p:cNvSpPr>
          <p:nvPr>
            <p:ph type="title"/>
          </p:nvPr>
        </p:nvSpPr>
        <p:spPr/>
        <p:txBody>
          <a:bodyPr/>
          <a:lstStyle/>
          <a:p>
            <a:r>
              <a:rPr lang="da-DK" sz="3200" dirty="0"/>
              <a:t>Forslag 1</a:t>
            </a:r>
          </a:p>
        </p:txBody>
      </p:sp>
      <p:sp>
        <p:nvSpPr>
          <p:cNvPr id="3" name="Pladsholder til indhold 2">
            <a:extLst>
              <a:ext uri="{FF2B5EF4-FFF2-40B4-BE49-F238E27FC236}">
                <a16:creationId xmlns:a16="http://schemas.microsoft.com/office/drawing/2014/main" id="{538C2B3F-40C9-4DEF-8435-41FD02C22678}"/>
              </a:ext>
            </a:extLst>
          </p:cNvPr>
          <p:cNvSpPr>
            <a:spLocks noGrp="1"/>
          </p:cNvSpPr>
          <p:nvPr>
            <p:ph idx="1"/>
          </p:nvPr>
        </p:nvSpPr>
        <p:spPr>
          <a:xfrm>
            <a:off x="574676" y="2089150"/>
            <a:ext cx="8569324" cy="4148138"/>
          </a:xfrm>
        </p:spPr>
        <p:txBody>
          <a:bodyPr/>
          <a:lstStyle/>
          <a:p>
            <a:r>
              <a:rPr lang="da-DK" sz="1400" b="0" u="none" dirty="0">
                <a:latin typeface="+mj-lt"/>
              </a:rPr>
              <a:t>Vedtægternes pkt. 16.1, som bestemmer følgende:</a:t>
            </a:r>
          </a:p>
          <a:p>
            <a:r>
              <a:rPr lang="da-DK" sz="1400" b="0" i="1" u="none" dirty="0">
                <a:latin typeface="+mj-lt"/>
              </a:rPr>
              <a:t>”Foreningens regnskabsår er kalenderåret.”</a:t>
            </a:r>
          </a:p>
          <a:p>
            <a:r>
              <a:rPr lang="da-DK" sz="1400" b="0" u="none" dirty="0">
                <a:latin typeface="+mj-lt"/>
              </a:rPr>
              <a:t>Foreslås ændret til:</a:t>
            </a:r>
          </a:p>
          <a:p>
            <a:r>
              <a:rPr lang="da-DK" sz="1400" b="0" i="1" u="none" dirty="0">
                <a:latin typeface="+mj-lt"/>
              </a:rPr>
              <a:t>”Foreningens regnskabsår er 1. juni til 31. maj. Indtil 31. december 2018 er foreningens regnskabsår dog kalenderåret. Næstfølgende regnskabsperiode løber fra den 1. januar 2019 til den 31. maj 2019 (omlægningsperiode).” </a:t>
            </a:r>
          </a:p>
          <a:p>
            <a:endParaRPr lang="da-DK" sz="1400" b="0" u="none" dirty="0">
              <a:latin typeface="+mj-lt"/>
            </a:endParaRPr>
          </a:p>
        </p:txBody>
      </p:sp>
      <p:sp>
        <p:nvSpPr>
          <p:cNvPr id="4" name="Pladsholder til slidenummer 3">
            <a:extLst>
              <a:ext uri="{FF2B5EF4-FFF2-40B4-BE49-F238E27FC236}">
                <a16:creationId xmlns:a16="http://schemas.microsoft.com/office/drawing/2014/main" id="{AF8D780C-5DE4-412B-9D33-0C573790807F}"/>
              </a:ext>
            </a:extLst>
          </p:cNvPr>
          <p:cNvSpPr>
            <a:spLocks noGrp="1"/>
          </p:cNvSpPr>
          <p:nvPr>
            <p:ph type="sldNum" sz="quarter" idx="12"/>
          </p:nvPr>
        </p:nvSpPr>
        <p:spPr/>
        <p:txBody>
          <a:bodyPr/>
          <a:lstStyle/>
          <a:p>
            <a:pPr>
              <a:defRPr/>
            </a:pPr>
            <a:r>
              <a:rPr lang="da-DK">
                <a:solidFill>
                  <a:srgbClr val="000000"/>
                </a:solidFill>
              </a:rPr>
              <a:t>Side </a:t>
            </a:r>
            <a:fld id="{B6FE5D6A-CD45-4753-85AD-01B670068CC9}" type="slidenum">
              <a:rPr lang="da-DK" smtClean="0">
                <a:solidFill>
                  <a:srgbClr val="000000"/>
                </a:solidFill>
              </a:rPr>
              <a:pPr>
                <a:defRPr/>
              </a:pPr>
              <a:t>35</a:t>
            </a:fld>
            <a:endParaRPr lang="da-DK">
              <a:solidFill>
                <a:srgbClr val="000000"/>
              </a:solidFill>
            </a:endParaRPr>
          </a:p>
        </p:txBody>
      </p:sp>
    </p:spTree>
    <p:extLst>
      <p:ext uri="{BB962C8B-B14F-4D97-AF65-F5344CB8AC3E}">
        <p14:creationId xmlns:p14="http://schemas.microsoft.com/office/powerpoint/2010/main" val="6922572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F195E-2B02-49AA-92F6-044EE08107B8}"/>
              </a:ext>
            </a:extLst>
          </p:cNvPr>
          <p:cNvSpPr>
            <a:spLocks noGrp="1"/>
          </p:cNvSpPr>
          <p:nvPr>
            <p:ph type="title"/>
          </p:nvPr>
        </p:nvSpPr>
        <p:spPr/>
        <p:txBody>
          <a:bodyPr/>
          <a:lstStyle/>
          <a:p>
            <a:r>
              <a:rPr lang="da-DK" sz="3200" dirty="0"/>
              <a:t>Forslag 2.a</a:t>
            </a:r>
          </a:p>
        </p:txBody>
      </p:sp>
      <p:sp>
        <p:nvSpPr>
          <p:cNvPr id="3" name="Pladsholder til indhold 2">
            <a:extLst>
              <a:ext uri="{FF2B5EF4-FFF2-40B4-BE49-F238E27FC236}">
                <a16:creationId xmlns:a16="http://schemas.microsoft.com/office/drawing/2014/main" id="{538C2B3F-40C9-4DEF-8435-41FD02C22678}"/>
              </a:ext>
            </a:extLst>
          </p:cNvPr>
          <p:cNvSpPr>
            <a:spLocks noGrp="1"/>
          </p:cNvSpPr>
          <p:nvPr>
            <p:ph idx="1"/>
          </p:nvPr>
        </p:nvSpPr>
        <p:spPr>
          <a:xfrm>
            <a:off x="574676" y="2089150"/>
            <a:ext cx="8569324" cy="4148138"/>
          </a:xfrm>
        </p:spPr>
        <p:txBody>
          <a:bodyPr/>
          <a:lstStyle/>
          <a:p>
            <a:pPr>
              <a:lnSpc>
                <a:spcPct val="100000"/>
              </a:lnSpc>
            </a:pPr>
            <a:r>
              <a:rPr lang="da-DK" sz="1400" b="0" u="none" dirty="0">
                <a:latin typeface="+mj-lt"/>
              </a:rPr>
              <a:t> Vedtægternes pkt. 8.2, som bestemmer følgende:</a:t>
            </a:r>
          </a:p>
          <a:p>
            <a:pPr>
              <a:lnSpc>
                <a:spcPct val="100000"/>
              </a:lnSpc>
            </a:pPr>
            <a:r>
              <a:rPr lang="da-DK" sz="1400" b="0" u="none" dirty="0">
                <a:latin typeface="+mj-lt"/>
              </a:rPr>
              <a:t> </a:t>
            </a:r>
            <a:r>
              <a:rPr lang="da-DK" sz="1400" b="0" i="1" u="none" dirty="0">
                <a:latin typeface="+mj-lt"/>
              </a:rPr>
              <a:t>”Den ordinære generalforsamling afholdes hvert år i maj måned. Datoen for generalforsamlingen offentliggøres på foreningens hjemmeside senest i marts måned. Indkaldelsen til generalforsamlingen med angivelse af dagsorden sker ved elektronisk meddelelse til medlemmerne tidligst 8 uger og senest 2 uger før generalforsamlingen.”</a:t>
            </a:r>
            <a:endParaRPr lang="da-DK" sz="1400" b="0" u="none" dirty="0">
              <a:latin typeface="+mj-lt"/>
            </a:endParaRPr>
          </a:p>
          <a:p>
            <a:pPr>
              <a:lnSpc>
                <a:spcPct val="100000"/>
              </a:lnSpc>
            </a:pPr>
            <a:r>
              <a:rPr lang="da-DK" sz="1400" b="0" i="1" u="none" dirty="0">
                <a:latin typeface="+mj-lt"/>
              </a:rPr>
              <a:t> </a:t>
            </a:r>
            <a:r>
              <a:rPr lang="da-DK" sz="1400" b="0" u="none" dirty="0">
                <a:latin typeface="+mj-lt"/>
              </a:rPr>
              <a:t>Foreslås ændret til: </a:t>
            </a:r>
          </a:p>
          <a:p>
            <a:pPr>
              <a:lnSpc>
                <a:spcPct val="100000"/>
              </a:lnSpc>
            </a:pPr>
            <a:r>
              <a:rPr lang="da-DK" sz="1400" b="0" u="none" dirty="0">
                <a:latin typeface="+mj-lt"/>
              </a:rPr>
              <a:t> </a:t>
            </a:r>
            <a:r>
              <a:rPr lang="da-DK" sz="1400" b="0" i="1" u="none" dirty="0">
                <a:latin typeface="+mj-lt"/>
              </a:rPr>
              <a:t>”Den ordinære generalforsamling afholdes hvert år i september måned. Datoen for generalforsamlingen offentliggøres på foreningens hjemmeside senest i juli måned. </a:t>
            </a:r>
            <a:endParaRPr lang="da-DK" sz="1400" b="0" u="none" dirty="0">
              <a:latin typeface="+mj-lt"/>
            </a:endParaRPr>
          </a:p>
          <a:p>
            <a:pPr>
              <a:lnSpc>
                <a:spcPct val="100000"/>
              </a:lnSpc>
            </a:pPr>
            <a:r>
              <a:rPr lang="da-DK" sz="1400" b="0" i="1" u="none" dirty="0">
                <a:latin typeface="+mj-lt"/>
              </a:rPr>
              <a:t> Den ordinære generalforsamling for regnskabsperioden 1. januar - 31. december 2018 afholdes dog i</a:t>
            </a:r>
            <a:r>
              <a:rPr lang="da-DK" sz="1400" b="0" u="none" dirty="0">
                <a:latin typeface="+mj-lt"/>
              </a:rPr>
              <a:t> </a:t>
            </a:r>
            <a:r>
              <a:rPr lang="da-DK" sz="1400" b="0" i="1" u="none" dirty="0">
                <a:latin typeface="+mj-lt"/>
              </a:rPr>
              <a:t>maj måned 2019. Datoen for sidstnævnte generalforsamling offentliggøres på foreningens hjemmeside senest i marts måned 2019. </a:t>
            </a:r>
            <a:endParaRPr lang="da-DK" sz="1400" b="0" u="none" dirty="0">
              <a:latin typeface="+mj-lt"/>
            </a:endParaRPr>
          </a:p>
          <a:p>
            <a:pPr>
              <a:lnSpc>
                <a:spcPct val="100000"/>
              </a:lnSpc>
            </a:pPr>
            <a:r>
              <a:rPr lang="da-DK" sz="1400" b="0" i="1" u="none" dirty="0">
                <a:latin typeface="+mj-lt"/>
              </a:rPr>
              <a:t>Indkaldelsen til generalforsamlingen med angivelse af dagsorden sker ved elektronisk meddelelse til medlemmerne tidligst 8 uger og senest 2 uger før generalforsamlingen."</a:t>
            </a:r>
            <a:endParaRPr lang="da-DK" sz="1400" b="0" u="none" dirty="0">
              <a:latin typeface="+mj-lt"/>
            </a:endParaRPr>
          </a:p>
          <a:p>
            <a:pPr>
              <a:lnSpc>
                <a:spcPct val="100000"/>
              </a:lnSpc>
            </a:pPr>
            <a:endParaRPr lang="da-DK" sz="1400" b="0" u="none" dirty="0">
              <a:latin typeface="+mj-lt"/>
            </a:endParaRPr>
          </a:p>
        </p:txBody>
      </p:sp>
      <p:sp>
        <p:nvSpPr>
          <p:cNvPr id="4" name="Pladsholder til slidenummer 3">
            <a:extLst>
              <a:ext uri="{FF2B5EF4-FFF2-40B4-BE49-F238E27FC236}">
                <a16:creationId xmlns:a16="http://schemas.microsoft.com/office/drawing/2014/main" id="{AF8D780C-5DE4-412B-9D33-0C573790807F}"/>
              </a:ext>
            </a:extLst>
          </p:cNvPr>
          <p:cNvSpPr>
            <a:spLocks noGrp="1"/>
          </p:cNvSpPr>
          <p:nvPr>
            <p:ph type="sldNum" sz="quarter" idx="12"/>
          </p:nvPr>
        </p:nvSpPr>
        <p:spPr/>
        <p:txBody>
          <a:bodyPr/>
          <a:lstStyle/>
          <a:p>
            <a:pPr>
              <a:defRPr/>
            </a:pPr>
            <a:r>
              <a:rPr lang="da-DK">
                <a:solidFill>
                  <a:srgbClr val="000000"/>
                </a:solidFill>
              </a:rPr>
              <a:t>Side </a:t>
            </a:r>
            <a:fld id="{B6FE5D6A-CD45-4753-85AD-01B670068CC9}" type="slidenum">
              <a:rPr lang="da-DK" smtClean="0">
                <a:solidFill>
                  <a:srgbClr val="000000"/>
                </a:solidFill>
              </a:rPr>
              <a:pPr>
                <a:defRPr/>
              </a:pPr>
              <a:t>36</a:t>
            </a:fld>
            <a:endParaRPr lang="da-DK">
              <a:solidFill>
                <a:srgbClr val="000000"/>
              </a:solidFill>
            </a:endParaRPr>
          </a:p>
        </p:txBody>
      </p:sp>
    </p:spTree>
    <p:extLst>
      <p:ext uri="{BB962C8B-B14F-4D97-AF65-F5344CB8AC3E}">
        <p14:creationId xmlns:p14="http://schemas.microsoft.com/office/powerpoint/2010/main" val="40305224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F195E-2B02-49AA-92F6-044EE08107B8}"/>
              </a:ext>
            </a:extLst>
          </p:cNvPr>
          <p:cNvSpPr>
            <a:spLocks noGrp="1"/>
          </p:cNvSpPr>
          <p:nvPr>
            <p:ph type="title"/>
          </p:nvPr>
        </p:nvSpPr>
        <p:spPr/>
        <p:txBody>
          <a:bodyPr/>
          <a:lstStyle/>
          <a:p>
            <a:r>
              <a:rPr lang="da-DK" sz="3200" dirty="0"/>
              <a:t>Forslag 2.b</a:t>
            </a:r>
          </a:p>
        </p:txBody>
      </p:sp>
      <p:sp>
        <p:nvSpPr>
          <p:cNvPr id="3" name="Pladsholder til indhold 2">
            <a:extLst>
              <a:ext uri="{FF2B5EF4-FFF2-40B4-BE49-F238E27FC236}">
                <a16:creationId xmlns:a16="http://schemas.microsoft.com/office/drawing/2014/main" id="{538C2B3F-40C9-4DEF-8435-41FD02C22678}"/>
              </a:ext>
            </a:extLst>
          </p:cNvPr>
          <p:cNvSpPr>
            <a:spLocks noGrp="1"/>
          </p:cNvSpPr>
          <p:nvPr>
            <p:ph idx="1"/>
          </p:nvPr>
        </p:nvSpPr>
        <p:spPr>
          <a:xfrm>
            <a:off x="574676" y="2089150"/>
            <a:ext cx="8569324" cy="4148138"/>
          </a:xfrm>
        </p:spPr>
        <p:txBody>
          <a:bodyPr/>
          <a:lstStyle/>
          <a:p>
            <a:pPr lvl="1">
              <a:lnSpc>
                <a:spcPct val="100000"/>
              </a:lnSpc>
            </a:pPr>
            <a:r>
              <a:rPr lang="da-DK" sz="1400" dirty="0"/>
              <a:t>Vedtægternes pkt. 9.4, som bestemmer følgende:</a:t>
            </a:r>
          </a:p>
          <a:p>
            <a:pPr>
              <a:lnSpc>
                <a:spcPct val="100000"/>
              </a:lnSpc>
            </a:pPr>
            <a:r>
              <a:rPr lang="da-DK" sz="1400" b="0" u="none" dirty="0">
                <a:latin typeface="+mj-lt"/>
              </a:rPr>
              <a:t> ”G</a:t>
            </a:r>
            <a:r>
              <a:rPr lang="da-DK" sz="1400" b="0" i="1" u="none" dirty="0">
                <a:latin typeface="+mj-lt"/>
              </a:rPr>
              <a:t>eneralforsamlingen vælger foreningens bestyrelsesformand jf. dog pkt. 9.3. Formanden vælges af generalforsamlingen for 3 år. Genvalg kan ikke finde sted. De øvrige bestyrelsesmedlemmer vælges for 2 år af gangen. Genvalg kan maksimalt finde sted 3 gange (i alt op til 8 år).”</a:t>
            </a:r>
            <a:endParaRPr lang="da-DK" sz="1400" b="0" u="none" dirty="0">
              <a:latin typeface="+mj-lt"/>
            </a:endParaRPr>
          </a:p>
          <a:p>
            <a:pPr>
              <a:lnSpc>
                <a:spcPct val="100000"/>
              </a:lnSpc>
            </a:pPr>
            <a:r>
              <a:rPr lang="da-DK" sz="1400" b="0" u="none" dirty="0">
                <a:latin typeface="+mj-lt"/>
              </a:rPr>
              <a:t> Foreslås tilføjet:</a:t>
            </a:r>
          </a:p>
          <a:p>
            <a:pPr>
              <a:lnSpc>
                <a:spcPct val="100000"/>
              </a:lnSpc>
            </a:pPr>
            <a:r>
              <a:rPr lang="da-DK" sz="1400" b="0" u="none" dirty="0">
                <a:latin typeface="+mj-lt"/>
              </a:rPr>
              <a:t> ”</a:t>
            </a:r>
            <a:r>
              <a:rPr lang="da-DK" sz="1400" b="0" i="1" u="none" dirty="0">
                <a:latin typeface="+mj-lt"/>
              </a:rPr>
              <a:t>Som følge af omlægning af regnskabsår, jf. pkt. 16.1, gælder valget af den siddende bestyrelsesformand dog frem til den ordinære generalforsamling i september måned 2020. Ligeledes skal siddende bestyrelsesmedlemmer, som ellers valgt frem til den ordinære generalforsamling maj måned 2019, anses for valgt frem til den ordinære generalforsamling i september måned 2019.”   </a:t>
            </a:r>
            <a:endParaRPr lang="da-DK" sz="1400" b="0" u="none" dirty="0">
              <a:latin typeface="+mj-lt"/>
            </a:endParaRPr>
          </a:p>
          <a:p>
            <a:pPr>
              <a:lnSpc>
                <a:spcPct val="100000"/>
              </a:lnSpc>
            </a:pPr>
            <a:endParaRPr lang="da-DK" sz="1400" b="0" u="none" dirty="0">
              <a:latin typeface="+mj-lt"/>
            </a:endParaRPr>
          </a:p>
        </p:txBody>
      </p:sp>
      <p:sp>
        <p:nvSpPr>
          <p:cNvPr id="4" name="Pladsholder til slidenummer 3">
            <a:extLst>
              <a:ext uri="{FF2B5EF4-FFF2-40B4-BE49-F238E27FC236}">
                <a16:creationId xmlns:a16="http://schemas.microsoft.com/office/drawing/2014/main" id="{AF8D780C-5DE4-412B-9D33-0C573790807F}"/>
              </a:ext>
            </a:extLst>
          </p:cNvPr>
          <p:cNvSpPr>
            <a:spLocks noGrp="1"/>
          </p:cNvSpPr>
          <p:nvPr>
            <p:ph type="sldNum" sz="quarter" idx="12"/>
          </p:nvPr>
        </p:nvSpPr>
        <p:spPr/>
        <p:txBody>
          <a:bodyPr/>
          <a:lstStyle/>
          <a:p>
            <a:pPr>
              <a:defRPr/>
            </a:pPr>
            <a:r>
              <a:rPr lang="da-DK">
                <a:solidFill>
                  <a:srgbClr val="000000"/>
                </a:solidFill>
              </a:rPr>
              <a:t>Side </a:t>
            </a:r>
            <a:fld id="{B6FE5D6A-CD45-4753-85AD-01B670068CC9}" type="slidenum">
              <a:rPr lang="da-DK" smtClean="0">
                <a:solidFill>
                  <a:srgbClr val="000000"/>
                </a:solidFill>
              </a:rPr>
              <a:pPr>
                <a:defRPr/>
              </a:pPr>
              <a:t>37</a:t>
            </a:fld>
            <a:endParaRPr lang="da-DK">
              <a:solidFill>
                <a:srgbClr val="000000"/>
              </a:solidFill>
            </a:endParaRPr>
          </a:p>
        </p:txBody>
      </p:sp>
    </p:spTree>
    <p:extLst>
      <p:ext uri="{BB962C8B-B14F-4D97-AF65-F5344CB8AC3E}">
        <p14:creationId xmlns:p14="http://schemas.microsoft.com/office/powerpoint/2010/main" val="24905124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F195E-2B02-49AA-92F6-044EE08107B8}"/>
              </a:ext>
            </a:extLst>
          </p:cNvPr>
          <p:cNvSpPr>
            <a:spLocks noGrp="1"/>
          </p:cNvSpPr>
          <p:nvPr>
            <p:ph type="title"/>
          </p:nvPr>
        </p:nvSpPr>
        <p:spPr/>
        <p:txBody>
          <a:bodyPr/>
          <a:lstStyle/>
          <a:p>
            <a:r>
              <a:rPr lang="da-DK" sz="3200" dirty="0"/>
              <a:t>Forslag 2.c</a:t>
            </a:r>
          </a:p>
        </p:txBody>
      </p:sp>
      <p:sp>
        <p:nvSpPr>
          <p:cNvPr id="3" name="Pladsholder til indhold 2">
            <a:extLst>
              <a:ext uri="{FF2B5EF4-FFF2-40B4-BE49-F238E27FC236}">
                <a16:creationId xmlns:a16="http://schemas.microsoft.com/office/drawing/2014/main" id="{538C2B3F-40C9-4DEF-8435-41FD02C22678}"/>
              </a:ext>
            </a:extLst>
          </p:cNvPr>
          <p:cNvSpPr>
            <a:spLocks noGrp="1"/>
          </p:cNvSpPr>
          <p:nvPr>
            <p:ph idx="1"/>
          </p:nvPr>
        </p:nvSpPr>
        <p:spPr>
          <a:xfrm>
            <a:off x="574676" y="2089150"/>
            <a:ext cx="8569324" cy="4148138"/>
          </a:xfrm>
        </p:spPr>
        <p:txBody>
          <a:bodyPr/>
          <a:lstStyle/>
          <a:p>
            <a:pPr lvl="1">
              <a:lnSpc>
                <a:spcPct val="100000"/>
              </a:lnSpc>
            </a:pPr>
            <a:r>
              <a:rPr lang="da-DK" sz="1400" dirty="0"/>
              <a:t>Vedtægternes pkt. 11.1, 1. punktum som bestemmer følgende:</a:t>
            </a:r>
          </a:p>
          <a:p>
            <a:pPr>
              <a:lnSpc>
                <a:spcPct val="100000"/>
              </a:lnSpc>
            </a:pPr>
            <a:r>
              <a:rPr lang="da-DK" sz="1400" b="0" u="none" dirty="0">
                <a:latin typeface="+mj-lt"/>
              </a:rPr>
              <a:t> </a:t>
            </a:r>
            <a:r>
              <a:rPr lang="da-DK" sz="1400" b="0" i="1" u="none" dirty="0">
                <a:latin typeface="+mj-lt"/>
              </a:rPr>
              <a:t>”Responsumudvalget består af 10-12 medlemmer samt efter udvalgets indstilling indtil 6 suppleanter</a:t>
            </a:r>
            <a:r>
              <a:rPr lang="da-DK" sz="1400" b="0" u="none" dirty="0">
                <a:latin typeface="+mj-lt"/>
              </a:rPr>
              <a:t> </a:t>
            </a:r>
            <a:r>
              <a:rPr lang="da-DK" sz="1400" b="0" i="1" u="none" dirty="0">
                <a:latin typeface="+mj-lt"/>
              </a:rPr>
              <a:t>valgt på generalforsamlingen for 2 år ad gangen, suppleanter og kun 1 år.”</a:t>
            </a:r>
            <a:endParaRPr lang="da-DK" sz="1400" b="0" u="none" dirty="0">
              <a:latin typeface="+mj-lt"/>
            </a:endParaRPr>
          </a:p>
          <a:p>
            <a:pPr>
              <a:lnSpc>
                <a:spcPct val="100000"/>
              </a:lnSpc>
            </a:pPr>
            <a:r>
              <a:rPr lang="da-DK" sz="1400" b="0" u="none" dirty="0">
                <a:latin typeface="+mj-lt"/>
              </a:rPr>
              <a:t> Foreslås tilføjet:</a:t>
            </a:r>
          </a:p>
          <a:p>
            <a:pPr>
              <a:lnSpc>
                <a:spcPct val="100000"/>
              </a:lnSpc>
            </a:pPr>
            <a:r>
              <a:rPr lang="da-DK" sz="1400" b="0" i="1" u="none" dirty="0">
                <a:latin typeface="+mj-lt"/>
              </a:rPr>
              <a:t> ”Som følge af omlægning af regnskabsår, jf. pkt. 16.1, gælder valget af siddende medlemmer [og suppleanter] dog frem til den ordinære generalforsamling i september måned 2019.”   </a:t>
            </a:r>
            <a:endParaRPr lang="da-DK" sz="1400" b="0" u="none" dirty="0">
              <a:latin typeface="+mj-lt"/>
            </a:endParaRPr>
          </a:p>
          <a:p>
            <a:pPr>
              <a:lnSpc>
                <a:spcPct val="100000"/>
              </a:lnSpc>
            </a:pPr>
            <a:endParaRPr lang="da-DK" sz="1400" b="0" u="none" dirty="0">
              <a:latin typeface="+mj-lt"/>
            </a:endParaRPr>
          </a:p>
        </p:txBody>
      </p:sp>
      <p:sp>
        <p:nvSpPr>
          <p:cNvPr id="4" name="Pladsholder til slidenummer 3">
            <a:extLst>
              <a:ext uri="{FF2B5EF4-FFF2-40B4-BE49-F238E27FC236}">
                <a16:creationId xmlns:a16="http://schemas.microsoft.com/office/drawing/2014/main" id="{AF8D780C-5DE4-412B-9D33-0C573790807F}"/>
              </a:ext>
            </a:extLst>
          </p:cNvPr>
          <p:cNvSpPr>
            <a:spLocks noGrp="1"/>
          </p:cNvSpPr>
          <p:nvPr>
            <p:ph type="sldNum" sz="quarter" idx="12"/>
          </p:nvPr>
        </p:nvSpPr>
        <p:spPr/>
        <p:txBody>
          <a:bodyPr/>
          <a:lstStyle/>
          <a:p>
            <a:pPr>
              <a:defRPr/>
            </a:pPr>
            <a:r>
              <a:rPr lang="da-DK">
                <a:solidFill>
                  <a:srgbClr val="000000"/>
                </a:solidFill>
              </a:rPr>
              <a:t>Side </a:t>
            </a:r>
            <a:fld id="{B6FE5D6A-CD45-4753-85AD-01B670068CC9}" type="slidenum">
              <a:rPr lang="da-DK" smtClean="0">
                <a:solidFill>
                  <a:srgbClr val="000000"/>
                </a:solidFill>
              </a:rPr>
              <a:pPr>
                <a:defRPr/>
              </a:pPr>
              <a:t>38</a:t>
            </a:fld>
            <a:endParaRPr lang="da-DK">
              <a:solidFill>
                <a:srgbClr val="000000"/>
              </a:solidFill>
            </a:endParaRPr>
          </a:p>
        </p:txBody>
      </p:sp>
    </p:spTree>
    <p:extLst>
      <p:ext uri="{BB962C8B-B14F-4D97-AF65-F5344CB8AC3E}">
        <p14:creationId xmlns:p14="http://schemas.microsoft.com/office/powerpoint/2010/main" val="15746043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F195E-2B02-49AA-92F6-044EE08107B8}"/>
              </a:ext>
            </a:extLst>
          </p:cNvPr>
          <p:cNvSpPr>
            <a:spLocks noGrp="1"/>
          </p:cNvSpPr>
          <p:nvPr>
            <p:ph type="title"/>
          </p:nvPr>
        </p:nvSpPr>
        <p:spPr/>
        <p:txBody>
          <a:bodyPr/>
          <a:lstStyle/>
          <a:p>
            <a:r>
              <a:rPr lang="da-DK" sz="3200" dirty="0"/>
              <a:t>Forslag 2.d</a:t>
            </a:r>
          </a:p>
        </p:txBody>
      </p:sp>
      <p:sp>
        <p:nvSpPr>
          <p:cNvPr id="3" name="Pladsholder til indhold 2">
            <a:extLst>
              <a:ext uri="{FF2B5EF4-FFF2-40B4-BE49-F238E27FC236}">
                <a16:creationId xmlns:a16="http://schemas.microsoft.com/office/drawing/2014/main" id="{538C2B3F-40C9-4DEF-8435-41FD02C22678}"/>
              </a:ext>
            </a:extLst>
          </p:cNvPr>
          <p:cNvSpPr>
            <a:spLocks noGrp="1"/>
          </p:cNvSpPr>
          <p:nvPr>
            <p:ph idx="1"/>
          </p:nvPr>
        </p:nvSpPr>
        <p:spPr>
          <a:xfrm>
            <a:off x="574676" y="2089150"/>
            <a:ext cx="8569324" cy="4148138"/>
          </a:xfrm>
        </p:spPr>
        <p:txBody>
          <a:bodyPr/>
          <a:lstStyle/>
          <a:p>
            <a:pPr lvl="1">
              <a:lnSpc>
                <a:spcPct val="100000"/>
              </a:lnSpc>
            </a:pPr>
            <a:r>
              <a:rPr lang="da-DK" sz="1400" dirty="0"/>
              <a:t>Vedtægternes pkt. 16.2, 2. punktum bestemmer følgende:</a:t>
            </a:r>
          </a:p>
          <a:p>
            <a:pPr>
              <a:lnSpc>
                <a:spcPct val="100000"/>
              </a:lnSpc>
            </a:pPr>
            <a:r>
              <a:rPr lang="da-DK" sz="1400" b="0" u="none" dirty="0">
                <a:latin typeface="+mj-lt"/>
              </a:rPr>
              <a:t> </a:t>
            </a:r>
            <a:r>
              <a:rPr lang="da-DK" sz="1400" b="0" i="1" u="none" dirty="0">
                <a:latin typeface="+mj-lt"/>
              </a:rPr>
              <a:t>”Foreningens revisor vælges af generalforsamlingen for 1 år ad gangen.”</a:t>
            </a:r>
            <a:endParaRPr lang="da-DK" sz="1400" b="0" u="none" dirty="0">
              <a:latin typeface="+mj-lt"/>
            </a:endParaRPr>
          </a:p>
          <a:p>
            <a:pPr>
              <a:lnSpc>
                <a:spcPct val="100000"/>
              </a:lnSpc>
            </a:pPr>
            <a:r>
              <a:rPr lang="da-DK" sz="1400" b="0" u="none" dirty="0">
                <a:latin typeface="+mj-lt"/>
              </a:rPr>
              <a:t> Foreslås tilføjet:</a:t>
            </a:r>
          </a:p>
          <a:p>
            <a:pPr>
              <a:lnSpc>
                <a:spcPct val="100000"/>
              </a:lnSpc>
            </a:pPr>
            <a:r>
              <a:rPr lang="da-DK" sz="1400" b="0" i="1" u="none" dirty="0">
                <a:latin typeface="+mj-lt"/>
              </a:rPr>
              <a:t> ”Som følge af omlægning af regnskabsår, jf. pkt. 16.1, gælder valg af foreningens siddende revisor dog frem til den ordinære generalforsamling i september måned 2019.”</a:t>
            </a:r>
            <a:endParaRPr lang="da-DK" sz="1400" b="0" u="none" dirty="0">
              <a:latin typeface="+mj-lt"/>
            </a:endParaRPr>
          </a:p>
          <a:p>
            <a:pPr>
              <a:lnSpc>
                <a:spcPct val="100000"/>
              </a:lnSpc>
            </a:pPr>
            <a:endParaRPr lang="da-DK" sz="1400" b="0" u="none" dirty="0">
              <a:latin typeface="+mj-lt"/>
            </a:endParaRPr>
          </a:p>
        </p:txBody>
      </p:sp>
      <p:sp>
        <p:nvSpPr>
          <p:cNvPr id="4" name="Pladsholder til slidenummer 3">
            <a:extLst>
              <a:ext uri="{FF2B5EF4-FFF2-40B4-BE49-F238E27FC236}">
                <a16:creationId xmlns:a16="http://schemas.microsoft.com/office/drawing/2014/main" id="{AF8D780C-5DE4-412B-9D33-0C573790807F}"/>
              </a:ext>
            </a:extLst>
          </p:cNvPr>
          <p:cNvSpPr>
            <a:spLocks noGrp="1"/>
          </p:cNvSpPr>
          <p:nvPr>
            <p:ph type="sldNum" sz="quarter" idx="12"/>
          </p:nvPr>
        </p:nvSpPr>
        <p:spPr/>
        <p:txBody>
          <a:bodyPr/>
          <a:lstStyle/>
          <a:p>
            <a:pPr>
              <a:defRPr/>
            </a:pPr>
            <a:r>
              <a:rPr lang="da-DK">
                <a:solidFill>
                  <a:srgbClr val="000000"/>
                </a:solidFill>
              </a:rPr>
              <a:t>Side </a:t>
            </a:r>
            <a:fld id="{B6FE5D6A-CD45-4753-85AD-01B670068CC9}" type="slidenum">
              <a:rPr lang="da-DK" smtClean="0">
                <a:solidFill>
                  <a:srgbClr val="000000"/>
                </a:solidFill>
              </a:rPr>
              <a:pPr>
                <a:defRPr/>
              </a:pPr>
              <a:t>39</a:t>
            </a:fld>
            <a:endParaRPr lang="da-DK">
              <a:solidFill>
                <a:srgbClr val="000000"/>
              </a:solidFill>
            </a:endParaRPr>
          </a:p>
        </p:txBody>
      </p:sp>
    </p:spTree>
    <p:extLst>
      <p:ext uri="{BB962C8B-B14F-4D97-AF65-F5344CB8AC3E}">
        <p14:creationId xmlns:p14="http://schemas.microsoft.com/office/powerpoint/2010/main" val="22433139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Pladsholder til diasnummer 5"/>
          <p:cNvSpPr>
            <a:spLocks noGrp="1"/>
          </p:cNvSpPr>
          <p:nvPr>
            <p:ph type="sldNum" sz="quarter" idx="12"/>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r>
              <a:rPr lang="da-DK" sz="800">
                <a:solidFill>
                  <a:srgbClr val="000000"/>
                </a:solidFill>
              </a:rPr>
              <a:t>Side </a:t>
            </a:r>
            <a:fld id="{A6CEAFAF-36C4-48A8-A28F-449B7DE33612}" type="slidenum">
              <a:rPr lang="da-DK" sz="800" smtClean="0">
                <a:solidFill>
                  <a:srgbClr val="000000"/>
                </a:solidFill>
              </a:rPr>
              <a:pPr eaLnBrk="1" hangingPunct="1"/>
              <a:t>4</a:t>
            </a:fld>
            <a:endParaRPr lang="da-DK" sz="800">
              <a:solidFill>
                <a:srgbClr val="000000"/>
              </a:solidFill>
            </a:endParaRPr>
          </a:p>
        </p:txBody>
      </p:sp>
      <p:sp>
        <p:nvSpPr>
          <p:cNvPr id="18435" name="Rectangle 3"/>
          <p:cNvSpPr>
            <a:spLocks noGrp="1" noChangeArrowheads="1"/>
          </p:cNvSpPr>
          <p:nvPr>
            <p:ph type="body" idx="1"/>
          </p:nvPr>
        </p:nvSpPr>
        <p:spPr>
          <a:xfrm>
            <a:off x="251520" y="764704"/>
            <a:ext cx="6478588" cy="4111625"/>
          </a:xfrm>
        </p:spPr>
        <p:txBody>
          <a:bodyPr/>
          <a:lstStyle/>
          <a:p>
            <a:pPr lvl="1" indent="0" eaLnBrk="1" hangingPunct="1"/>
            <a:endParaRPr lang="da-DK" sz="3200" dirty="0"/>
          </a:p>
          <a:p>
            <a:pPr lvl="1" indent="0" eaLnBrk="1" hangingPunct="1"/>
            <a:r>
              <a:rPr lang="da-DK" sz="3200" b="1" dirty="0"/>
              <a:t>2. Beretning fra bestyrelsen</a:t>
            </a:r>
          </a:p>
          <a:p>
            <a:pPr lvl="1" indent="0" eaLnBrk="1" hangingPunct="1"/>
            <a:endParaRPr lang="da-DK" sz="3200" dirty="0"/>
          </a:p>
          <a:p>
            <a:pPr lvl="1" indent="0" eaLnBrk="1" hangingPunct="1"/>
            <a:r>
              <a:rPr lang="da-DK" sz="2000" dirty="0"/>
              <a:t>Ved formand Peter Gath</a:t>
            </a:r>
          </a:p>
          <a:p>
            <a:pPr lvl="1" indent="0" eaLnBrk="1" hangingPunct="1"/>
            <a:endParaRPr lang="da-DK" sz="2400" dirty="0"/>
          </a:p>
          <a:p>
            <a:pPr lvl="1" indent="0" eaLnBrk="1" hangingPunct="1"/>
            <a:endParaRPr lang="da-DK" sz="3200" dirty="0"/>
          </a:p>
        </p:txBody>
      </p:sp>
      <p:pic>
        <p:nvPicPr>
          <p:cNvPr id="18436" name="Picture 4"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Billede 4">
            <a:extLst>
              <a:ext uri="{FF2B5EF4-FFF2-40B4-BE49-F238E27FC236}">
                <a16:creationId xmlns:a16="http://schemas.microsoft.com/office/drawing/2014/main" id="{CA985D80-B7C6-4917-AACF-9F2EC3082DC4}"/>
              </a:ext>
            </a:extLst>
          </p:cNvPr>
          <p:cNvPicPr>
            <a:picLocks noChangeAspect="1"/>
          </p:cNvPicPr>
          <p:nvPr/>
        </p:nvPicPr>
        <p:blipFill>
          <a:blip r:embed="rId3"/>
          <a:stretch>
            <a:fillRect/>
          </a:stretch>
        </p:blipFill>
        <p:spPr>
          <a:xfrm>
            <a:off x="4283968" y="1772816"/>
            <a:ext cx="3390992" cy="4580970"/>
          </a:xfrm>
          <a:prstGeom prst="rect">
            <a:avLst/>
          </a:prstGeom>
          <a:ln w="34925" cap="sq">
            <a:solidFill>
              <a:srgbClr val="FFFFFF"/>
            </a:solidFill>
            <a:prstDash val="solid"/>
            <a:miter lim="800000"/>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extLst>
      <p:ext uri="{BB962C8B-B14F-4D97-AF65-F5344CB8AC3E}">
        <p14:creationId xmlns:p14="http://schemas.microsoft.com/office/powerpoint/2010/main" val="275963082"/>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98F195E-2B02-49AA-92F6-044EE08107B8}"/>
              </a:ext>
            </a:extLst>
          </p:cNvPr>
          <p:cNvSpPr>
            <a:spLocks noGrp="1"/>
          </p:cNvSpPr>
          <p:nvPr>
            <p:ph type="title"/>
          </p:nvPr>
        </p:nvSpPr>
        <p:spPr/>
        <p:txBody>
          <a:bodyPr/>
          <a:lstStyle/>
          <a:p>
            <a:r>
              <a:rPr lang="da-DK" sz="3200" dirty="0"/>
              <a:t>Forslag 3</a:t>
            </a:r>
          </a:p>
        </p:txBody>
      </p:sp>
      <p:sp>
        <p:nvSpPr>
          <p:cNvPr id="3" name="Pladsholder til indhold 2">
            <a:extLst>
              <a:ext uri="{FF2B5EF4-FFF2-40B4-BE49-F238E27FC236}">
                <a16:creationId xmlns:a16="http://schemas.microsoft.com/office/drawing/2014/main" id="{538C2B3F-40C9-4DEF-8435-41FD02C22678}"/>
              </a:ext>
            </a:extLst>
          </p:cNvPr>
          <p:cNvSpPr>
            <a:spLocks noGrp="1"/>
          </p:cNvSpPr>
          <p:nvPr>
            <p:ph idx="1"/>
          </p:nvPr>
        </p:nvSpPr>
        <p:spPr>
          <a:xfrm>
            <a:off x="574676" y="2089150"/>
            <a:ext cx="8569324" cy="4148138"/>
          </a:xfrm>
        </p:spPr>
        <p:txBody>
          <a:bodyPr/>
          <a:lstStyle/>
          <a:p>
            <a:pPr>
              <a:lnSpc>
                <a:spcPct val="100000"/>
              </a:lnSpc>
            </a:pPr>
            <a:r>
              <a:rPr lang="da-DK" sz="1400" b="0" u="none" dirty="0">
                <a:latin typeface="+mj-lt"/>
              </a:rPr>
              <a:t>Vedtægternes pkt. 6.5 bestemmer følgende:</a:t>
            </a:r>
          </a:p>
          <a:p>
            <a:pPr>
              <a:lnSpc>
                <a:spcPct val="100000"/>
              </a:lnSpc>
            </a:pPr>
            <a:r>
              <a:rPr lang="da-DK" sz="1400" b="0" u="none" dirty="0">
                <a:latin typeface="+mj-lt"/>
              </a:rPr>
              <a:t> </a:t>
            </a:r>
            <a:r>
              <a:rPr lang="da-DK" sz="1400" b="0" i="1" u="none" dirty="0">
                <a:latin typeface="+mj-lt"/>
              </a:rPr>
              <a:t>”Beslutning om eksklusion offentliggøres med angivelse af medlemmets navn.”</a:t>
            </a:r>
            <a:endParaRPr lang="da-DK" sz="1400" b="0" u="none" dirty="0">
              <a:latin typeface="+mj-lt"/>
            </a:endParaRPr>
          </a:p>
          <a:p>
            <a:pPr>
              <a:lnSpc>
                <a:spcPct val="100000"/>
              </a:lnSpc>
            </a:pPr>
            <a:r>
              <a:rPr lang="da-DK" sz="1400" b="0" u="none" dirty="0">
                <a:latin typeface="+mj-lt"/>
              </a:rPr>
              <a:t> Foreslås ændret til:</a:t>
            </a:r>
          </a:p>
          <a:p>
            <a:pPr>
              <a:lnSpc>
                <a:spcPct val="100000"/>
              </a:lnSpc>
            </a:pPr>
            <a:r>
              <a:rPr lang="da-DK" sz="1400" b="0" u="none" dirty="0">
                <a:latin typeface="+mj-lt"/>
              </a:rPr>
              <a:t> </a:t>
            </a:r>
            <a:r>
              <a:rPr lang="da-DK" sz="1400" b="0" i="1" u="none" dirty="0">
                <a:latin typeface="+mj-lt"/>
              </a:rPr>
              <a:t>”Beslutning om eksklusion som følge af bestemmelserne i pkt. 6.1 offentliggøres på foreningens hjemmeside i tre år regnet fra datoen for meddelelsen herom til medlemmet. Eksklusion som følge af manglende betaling af kontingent offentliggøres dog ikke. Ved offentliggørelsen vil det ekskluderede medlems navn og årsagen til eksklusionen fremgå.”</a:t>
            </a:r>
            <a:r>
              <a:rPr lang="da-DK" sz="1400" b="0" u="none" dirty="0">
                <a:latin typeface="+mj-lt"/>
              </a:rPr>
              <a:t> </a:t>
            </a:r>
          </a:p>
          <a:p>
            <a:pPr>
              <a:lnSpc>
                <a:spcPct val="100000"/>
              </a:lnSpc>
            </a:pPr>
            <a:endParaRPr lang="da-DK" sz="1400" b="0" u="none" dirty="0">
              <a:latin typeface="+mj-lt"/>
            </a:endParaRPr>
          </a:p>
        </p:txBody>
      </p:sp>
      <p:sp>
        <p:nvSpPr>
          <p:cNvPr id="4" name="Pladsholder til slidenummer 3">
            <a:extLst>
              <a:ext uri="{FF2B5EF4-FFF2-40B4-BE49-F238E27FC236}">
                <a16:creationId xmlns:a16="http://schemas.microsoft.com/office/drawing/2014/main" id="{AF8D780C-5DE4-412B-9D33-0C573790807F}"/>
              </a:ext>
            </a:extLst>
          </p:cNvPr>
          <p:cNvSpPr>
            <a:spLocks noGrp="1"/>
          </p:cNvSpPr>
          <p:nvPr>
            <p:ph type="sldNum" sz="quarter" idx="12"/>
          </p:nvPr>
        </p:nvSpPr>
        <p:spPr/>
        <p:txBody>
          <a:bodyPr/>
          <a:lstStyle/>
          <a:p>
            <a:pPr>
              <a:defRPr/>
            </a:pPr>
            <a:r>
              <a:rPr lang="da-DK">
                <a:solidFill>
                  <a:srgbClr val="000000"/>
                </a:solidFill>
              </a:rPr>
              <a:t>Side </a:t>
            </a:r>
            <a:fld id="{B6FE5D6A-CD45-4753-85AD-01B670068CC9}" type="slidenum">
              <a:rPr lang="da-DK" smtClean="0">
                <a:solidFill>
                  <a:srgbClr val="000000"/>
                </a:solidFill>
              </a:rPr>
              <a:pPr>
                <a:defRPr/>
              </a:pPr>
              <a:t>40</a:t>
            </a:fld>
            <a:endParaRPr lang="da-DK">
              <a:solidFill>
                <a:srgbClr val="000000"/>
              </a:solidFill>
            </a:endParaRPr>
          </a:p>
        </p:txBody>
      </p:sp>
    </p:spTree>
    <p:extLst>
      <p:ext uri="{BB962C8B-B14F-4D97-AF65-F5344CB8AC3E}">
        <p14:creationId xmlns:p14="http://schemas.microsoft.com/office/powerpoint/2010/main" val="68841827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Pladsholder til diasnummer 5"/>
          <p:cNvSpPr>
            <a:spLocks noGrp="1"/>
          </p:cNvSpPr>
          <p:nvPr>
            <p:ph type="sldNum" sz="quarter" idx="12"/>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r>
              <a:rPr lang="da-DK" sz="800">
                <a:solidFill>
                  <a:srgbClr val="000000"/>
                </a:solidFill>
              </a:rPr>
              <a:t>Side </a:t>
            </a:r>
            <a:fld id="{65E4D1A6-4214-45BC-8DF5-1B06CCB8D15B}" type="slidenum">
              <a:rPr lang="da-DK" sz="800" smtClean="0">
                <a:solidFill>
                  <a:srgbClr val="000000"/>
                </a:solidFill>
              </a:rPr>
              <a:pPr eaLnBrk="1" hangingPunct="1"/>
              <a:t>41</a:t>
            </a:fld>
            <a:endParaRPr lang="da-DK" sz="800">
              <a:solidFill>
                <a:srgbClr val="000000"/>
              </a:solidFill>
            </a:endParaRPr>
          </a:p>
        </p:txBody>
      </p:sp>
      <p:sp>
        <p:nvSpPr>
          <p:cNvPr id="41987" name="Rectangle 2"/>
          <p:cNvSpPr>
            <a:spLocks noGrp="1" noChangeArrowheads="1"/>
          </p:cNvSpPr>
          <p:nvPr>
            <p:ph type="body" idx="1"/>
          </p:nvPr>
        </p:nvSpPr>
        <p:spPr>
          <a:xfrm>
            <a:off x="323528" y="764704"/>
            <a:ext cx="5869533" cy="4111625"/>
          </a:xfrm>
        </p:spPr>
        <p:txBody>
          <a:bodyPr/>
          <a:lstStyle/>
          <a:p>
            <a:pPr lvl="1" indent="0" eaLnBrk="1" hangingPunct="1">
              <a:lnSpc>
                <a:spcPct val="100000"/>
              </a:lnSpc>
            </a:pPr>
            <a:r>
              <a:rPr lang="da-DK" sz="3200" b="1" dirty="0"/>
              <a:t>6. Forelæggelse af budget samt forslag til kontingent</a:t>
            </a:r>
          </a:p>
          <a:p>
            <a:pPr lvl="1" indent="0" eaLnBrk="1" hangingPunct="1"/>
            <a:endParaRPr lang="da-DK" sz="2800" dirty="0"/>
          </a:p>
          <a:p>
            <a:pPr lvl="1" indent="0" eaLnBrk="1" hangingPunct="1"/>
            <a:r>
              <a:rPr lang="da-DK" sz="2000" dirty="0"/>
              <a:t>Ved formand Peter Gath</a:t>
            </a:r>
          </a:p>
          <a:p>
            <a:pPr lvl="1" indent="0" eaLnBrk="1" hangingPunct="1"/>
            <a:endParaRPr lang="da-DK" sz="2800" dirty="0"/>
          </a:p>
          <a:p>
            <a:pPr lvl="1" indent="0" eaLnBrk="1" hangingPunct="1"/>
            <a:endParaRPr lang="da-DK" sz="2800" dirty="0"/>
          </a:p>
        </p:txBody>
      </p:sp>
      <p:pic>
        <p:nvPicPr>
          <p:cNvPr id="41988" name="Picture 3"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7111710"/>
      </p:ext>
    </p:extLst>
  </p:cSld>
  <p:clrMapOvr>
    <a:masterClrMapping/>
  </p:clrMapOvr>
  <p:transition spd="slow">
    <p:push dir="u"/>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Pladsholder til slidenummer 5">
            <a:extLst>
              <a:ext uri="{FF2B5EF4-FFF2-40B4-BE49-F238E27FC236}">
                <a16:creationId xmlns:a16="http://schemas.microsoft.com/office/drawing/2014/main" id="{73F796BC-8445-4DD2-858E-61BF664E35E8}"/>
              </a:ext>
            </a:extLst>
          </p:cNvPr>
          <p:cNvSpPr>
            <a:spLocks noGrp="1"/>
          </p:cNvSpPr>
          <p:nvPr>
            <p:ph type="sldNum" sz="quarter" idx="12"/>
          </p:nvPr>
        </p:nvSpPr>
        <p:spPr>
          <a:noFill/>
        </p:spPr>
        <p:txBody>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marL="0" marR="0" lvl="0" indent="0" algn="r" defTabSz="914400" rtl="0" eaLnBrk="1" fontAlgn="base" latinLnBrk="0" hangingPunct="1">
              <a:lnSpc>
                <a:spcPts val="1000"/>
              </a:lnSpc>
              <a:spcBef>
                <a:spcPct val="0"/>
              </a:spcBef>
              <a:spcAft>
                <a:spcPct val="0"/>
              </a:spcAft>
              <a:buClrTx/>
              <a:buSzTx/>
              <a:buFontTx/>
              <a:buNone/>
              <a:tabLst/>
              <a:defRPr/>
            </a:pPr>
            <a:r>
              <a:rPr kumimoji="0" lang="da-DK" altLang="da-DK" sz="800" b="0" i="0" u="none" strike="noStrike" kern="1200" cap="none" spc="0" normalizeH="0" baseline="0" noProof="0">
                <a:ln>
                  <a:noFill/>
                </a:ln>
                <a:solidFill>
                  <a:srgbClr val="000000"/>
                </a:solidFill>
                <a:effectLst/>
                <a:uLnTx/>
                <a:uFillTx/>
                <a:latin typeface="Verdana" panose="020B0604030504040204" pitchFamily="34" charset="0"/>
                <a:ea typeface="+mn-ea"/>
                <a:cs typeface="+mn-cs"/>
              </a:rPr>
              <a:t>Side 1</a:t>
            </a:r>
          </a:p>
        </p:txBody>
      </p:sp>
      <p:sp>
        <p:nvSpPr>
          <p:cNvPr id="7171" name="Rectangle 2">
            <a:extLst>
              <a:ext uri="{FF2B5EF4-FFF2-40B4-BE49-F238E27FC236}">
                <a16:creationId xmlns:a16="http://schemas.microsoft.com/office/drawing/2014/main" id="{BBB7A4D8-EFB3-4A3B-978C-0FAFACF05A38}"/>
              </a:ext>
            </a:extLst>
          </p:cNvPr>
          <p:cNvSpPr>
            <a:spLocks noGrp="1" noChangeArrowheads="1"/>
          </p:cNvSpPr>
          <p:nvPr>
            <p:ph type="title"/>
          </p:nvPr>
        </p:nvSpPr>
        <p:spPr>
          <a:xfrm>
            <a:off x="582613" y="800100"/>
            <a:ext cx="6478587" cy="720725"/>
          </a:xfrm>
        </p:spPr>
        <p:txBody>
          <a:bodyPr/>
          <a:lstStyle/>
          <a:p>
            <a:pPr eaLnBrk="1" hangingPunct="1"/>
            <a:r>
              <a:rPr lang="da-DK" altLang="da-DK" sz="3200" dirty="0"/>
              <a:t>Budgetoverslag 2018</a:t>
            </a:r>
          </a:p>
        </p:txBody>
      </p:sp>
      <p:pic>
        <p:nvPicPr>
          <p:cNvPr id="7173" name="Billede 2">
            <a:extLst>
              <a:ext uri="{FF2B5EF4-FFF2-40B4-BE49-F238E27FC236}">
                <a16:creationId xmlns:a16="http://schemas.microsoft.com/office/drawing/2014/main" id="{01015523-6774-41F5-BB53-4D6DB48031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23963" y="1655763"/>
            <a:ext cx="4968875" cy="4606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06615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582613" y="987554"/>
            <a:ext cx="7805811" cy="720725"/>
          </a:xfrm>
        </p:spPr>
        <p:txBody>
          <a:bodyPr/>
          <a:lstStyle/>
          <a:p>
            <a:pPr eaLnBrk="1" hangingPunct="1"/>
            <a:r>
              <a:rPr lang="da-DK" altLang="da-DK" sz="3200" dirty="0"/>
              <a:t>Forslag til personkontingent 2019</a:t>
            </a:r>
          </a:p>
        </p:txBody>
      </p:sp>
      <p:sp>
        <p:nvSpPr>
          <p:cNvPr id="9222" name="Tekstfelt 1"/>
          <p:cNvSpPr txBox="1">
            <a:spLocks noChangeArrowheads="1"/>
          </p:cNvSpPr>
          <p:nvPr/>
        </p:nvSpPr>
        <p:spPr bwMode="auto">
          <a:xfrm>
            <a:off x="588963" y="1916113"/>
            <a:ext cx="5543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Satserne for personkontingentet gældende fra 1. januar 2019 foreslås uændret:</a:t>
            </a:r>
          </a:p>
        </p:txBody>
      </p:sp>
      <p:sp>
        <p:nvSpPr>
          <p:cNvPr id="2" name="Pladsholder til slidenummer 1"/>
          <p:cNvSpPr>
            <a:spLocks noGrp="1"/>
          </p:cNvSpPr>
          <p:nvPr>
            <p:ph type="sldNum" sz="quarter" idx="12"/>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da-DK" altLang="da-DK"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Side </a:t>
            </a:r>
            <a:fld id="{D6D11B10-68DE-4642-822A-24AE63D81EF7}" type="slidenum">
              <a:rPr kumimoji="0" lang="da-DK" altLang="da-DK"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base" latinLnBrk="0" hangingPunct="1">
                <a:lnSpc>
                  <a:spcPts val="1000"/>
                </a:lnSpc>
                <a:spcBef>
                  <a:spcPct val="0"/>
                </a:spcBef>
                <a:spcAft>
                  <a:spcPct val="0"/>
                </a:spcAft>
                <a:buClrTx/>
                <a:buSzTx/>
                <a:buFontTx/>
                <a:buNone/>
                <a:tabLst/>
                <a:defRPr/>
              </a:pPr>
              <a:t>43</a:t>
            </a:fld>
            <a:endParaRPr kumimoji="0" lang="da-DK" altLang="da-DK"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3" name="Tabel 2">
            <a:extLst>
              <a:ext uri="{FF2B5EF4-FFF2-40B4-BE49-F238E27FC236}">
                <a16:creationId xmlns:a16="http://schemas.microsoft.com/office/drawing/2014/main" id="{0F9700F3-C747-4AA5-8D09-C8C68C553D12}"/>
              </a:ext>
            </a:extLst>
          </p:cNvPr>
          <p:cNvGraphicFramePr>
            <a:graphicFrameLocks noGrp="1"/>
          </p:cNvGraphicFramePr>
          <p:nvPr>
            <p:extLst>
              <p:ext uri="{D42A27DB-BD31-4B8C-83A1-F6EECF244321}">
                <p14:modId xmlns:p14="http://schemas.microsoft.com/office/powerpoint/2010/main" val="2018770653"/>
              </p:ext>
            </p:extLst>
          </p:nvPr>
        </p:nvGraphicFramePr>
        <p:xfrm>
          <a:off x="582613" y="2917567"/>
          <a:ext cx="6305624" cy="3124096"/>
        </p:xfrm>
        <a:graphic>
          <a:graphicData uri="http://schemas.openxmlformats.org/drawingml/2006/table">
            <a:tbl>
              <a:tblPr firstRow="1" firstCol="1" bandRow="1">
                <a:tableStyleId>{5C22544A-7EE6-4342-B048-85BDC9FD1C3A}</a:tableStyleId>
              </a:tblPr>
              <a:tblGrid>
                <a:gridCol w="3600400">
                  <a:extLst>
                    <a:ext uri="{9D8B030D-6E8A-4147-A177-3AD203B41FA5}">
                      <a16:colId xmlns:a16="http://schemas.microsoft.com/office/drawing/2014/main" val="2382790841"/>
                    </a:ext>
                  </a:extLst>
                </a:gridCol>
                <a:gridCol w="2705224">
                  <a:extLst>
                    <a:ext uri="{9D8B030D-6E8A-4147-A177-3AD203B41FA5}">
                      <a16:colId xmlns:a16="http://schemas.microsoft.com/office/drawing/2014/main" val="2024907603"/>
                    </a:ext>
                  </a:extLst>
                </a:gridCol>
              </a:tblGrid>
              <a:tr h="1304392">
                <a:tc>
                  <a:txBody>
                    <a:bodyPr/>
                    <a:lstStyle/>
                    <a:p>
                      <a:pPr algn="ctr">
                        <a:lnSpc>
                          <a:spcPts val="1300"/>
                        </a:lnSpc>
                        <a:spcAft>
                          <a:spcPts val="0"/>
                        </a:spcAft>
                      </a:pPr>
                      <a:endParaRPr lang="da-DK" sz="1400" dirty="0">
                        <a:effectLst/>
                      </a:endParaRPr>
                    </a:p>
                    <a:p>
                      <a:pPr algn="ctr">
                        <a:lnSpc>
                          <a:spcPts val="1300"/>
                        </a:lnSpc>
                        <a:spcAft>
                          <a:spcPts val="0"/>
                        </a:spcAft>
                      </a:pPr>
                      <a:r>
                        <a:rPr lang="da-DK" sz="1400" dirty="0">
                          <a:effectLst/>
                        </a:rPr>
                        <a:t>Personligt kontingent</a:t>
                      </a:r>
                    </a:p>
                    <a:p>
                      <a:pPr algn="ctr">
                        <a:lnSpc>
                          <a:spcPts val="1300"/>
                        </a:lnSpc>
                        <a:spcAft>
                          <a:spcPts val="0"/>
                        </a:spcAft>
                      </a:pPr>
                      <a:r>
                        <a:rPr lang="da-DK" sz="1400" dirty="0">
                          <a:effectLst/>
                        </a:rPr>
                        <a:t>Medlemstyper</a:t>
                      </a:r>
                      <a:endParaRPr lang="da-DK" sz="1400" dirty="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tc>
                  <a:txBody>
                    <a:bodyPr/>
                    <a:lstStyle/>
                    <a:p>
                      <a:pPr algn="ctr">
                        <a:lnSpc>
                          <a:spcPts val="1300"/>
                        </a:lnSpc>
                        <a:spcAft>
                          <a:spcPts val="0"/>
                        </a:spcAft>
                      </a:pPr>
                      <a:endParaRPr lang="da-DK" sz="1400" dirty="0">
                        <a:effectLst/>
                      </a:endParaRPr>
                    </a:p>
                    <a:p>
                      <a:pPr algn="ctr">
                        <a:lnSpc>
                          <a:spcPts val="1300"/>
                        </a:lnSpc>
                        <a:spcAft>
                          <a:spcPts val="0"/>
                        </a:spcAft>
                      </a:pPr>
                      <a:r>
                        <a:rPr lang="da-DK" sz="1400" dirty="0">
                          <a:effectLst/>
                        </a:rPr>
                        <a:t>Årligt</a:t>
                      </a:r>
                    </a:p>
                    <a:p>
                      <a:pPr algn="ctr">
                        <a:lnSpc>
                          <a:spcPts val="1300"/>
                        </a:lnSpc>
                        <a:spcAft>
                          <a:spcPts val="0"/>
                        </a:spcAft>
                      </a:pPr>
                      <a:r>
                        <a:rPr lang="da-DK" sz="1400" dirty="0">
                          <a:effectLst/>
                        </a:rPr>
                        <a:t>kontingent</a:t>
                      </a:r>
                    </a:p>
                    <a:p>
                      <a:pPr algn="ctr">
                        <a:lnSpc>
                          <a:spcPts val="1300"/>
                        </a:lnSpc>
                        <a:spcAft>
                          <a:spcPts val="0"/>
                        </a:spcAft>
                      </a:pPr>
                      <a:r>
                        <a:rPr lang="da-DK" sz="1400" dirty="0">
                          <a:effectLst/>
                        </a:rPr>
                        <a:t>kr. ekskl. moms</a:t>
                      </a:r>
                    </a:p>
                    <a:p>
                      <a:pPr algn="ctr">
                        <a:lnSpc>
                          <a:spcPts val="1300"/>
                        </a:lnSpc>
                        <a:spcAft>
                          <a:spcPts val="0"/>
                        </a:spcAft>
                      </a:pPr>
                      <a:r>
                        <a:rPr lang="da-DK" sz="1400" dirty="0">
                          <a:effectLst/>
                        </a:rPr>
                        <a:t>2019</a:t>
                      </a:r>
                      <a:endParaRPr lang="da-DK" sz="1400" dirty="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extLst>
                  <a:ext uri="{0D108BD9-81ED-4DB2-BD59-A6C34878D82A}">
                    <a16:rowId xmlns:a16="http://schemas.microsoft.com/office/drawing/2014/main" val="879347893"/>
                  </a:ext>
                </a:extLst>
              </a:tr>
              <a:tr h="303284">
                <a:tc>
                  <a:txBody>
                    <a:bodyPr/>
                    <a:lstStyle/>
                    <a:p>
                      <a:pPr>
                        <a:lnSpc>
                          <a:spcPts val="1300"/>
                        </a:lnSpc>
                        <a:spcAft>
                          <a:spcPts val="0"/>
                        </a:spcAft>
                      </a:pPr>
                      <a:r>
                        <a:rPr lang="da-DK" sz="1400">
                          <a:effectLst/>
                        </a:rPr>
                        <a:t>Godkendt revisor</a:t>
                      </a:r>
                      <a:endParaRPr lang="da-DK" sz="140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tc>
                  <a:txBody>
                    <a:bodyPr/>
                    <a:lstStyle/>
                    <a:p>
                      <a:pPr algn="l">
                        <a:lnSpc>
                          <a:spcPts val="1300"/>
                        </a:lnSpc>
                        <a:spcAft>
                          <a:spcPts val="0"/>
                        </a:spcAft>
                      </a:pPr>
                      <a:r>
                        <a:rPr lang="da-DK" sz="1400" dirty="0">
                          <a:effectLst/>
                        </a:rPr>
                        <a:t>5.875</a:t>
                      </a:r>
                      <a:endParaRPr lang="da-DK" sz="1400" dirty="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extLst>
                  <a:ext uri="{0D108BD9-81ED-4DB2-BD59-A6C34878D82A}">
                    <a16:rowId xmlns:a16="http://schemas.microsoft.com/office/drawing/2014/main" val="3111380402"/>
                  </a:ext>
                </a:extLst>
              </a:tr>
              <a:tr h="303284">
                <a:tc>
                  <a:txBody>
                    <a:bodyPr/>
                    <a:lstStyle/>
                    <a:p>
                      <a:pPr>
                        <a:lnSpc>
                          <a:spcPts val="1300"/>
                        </a:lnSpc>
                        <a:spcAft>
                          <a:spcPts val="0"/>
                        </a:spcAft>
                      </a:pPr>
                      <a:r>
                        <a:rPr lang="da-DK" sz="1400">
                          <a:effectLst/>
                        </a:rPr>
                        <a:t>Revisionsansat</a:t>
                      </a:r>
                      <a:endParaRPr lang="da-DK" sz="140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tc>
                  <a:txBody>
                    <a:bodyPr/>
                    <a:lstStyle/>
                    <a:p>
                      <a:pPr algn="l">
                        <a:lnSpc>
                          <a:spcPts val="1300"/>
                        </a:lnSpc>
                        <a:spcAft>
                          <a:spcPts val="0"/>
                        </a:spcAft>
                      </a:pPr>
                      <a:r>
                        <a:rPr lang="da-DK" sz="1400" dirty="0">
                          <a:effectLst/>
                        </a:rPr>
                        <a:t>2.700</a:t>
                      </a:r>
                      <a:endParaRPr lang="da-DK" sz="1400" dirty="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extLst>
                  <a:ext uri="{0D108BD9-81ED-4DB2-BD59-A6C34878D82A}">
                    <a16:rowId xmlns:a16="http://schemas.microsoft.com/office/drawing/2014/main" val="813465087"/>
                  </a:ext>
                </a:extLst>
              </a:tr>
              <a:tr h="303284">
                <a:tc>
                  <a:txBody>
                    <a:bodyPr/>
                    <a:lstStyle/>
                    <a:p>
                      <a:pPr>
                        <a:lnSpc>
                          <a:spcPts val="1300"/>
                        </a:lnSpc>
                        <a:spcAft>
                          <a:spcPts val="0"/>
                        </a:spcAft>
                      </a:pPr>
                      <a:r>
                        <a:rPr lang="da-DK" sz="1400">
                          <a:effectLst/>
                        </a:rPr>
                        <a:t>Økonomiprofessionel</a:t>
                      </a:r>
                      <a:endParaRPr lang="da-DK" sz="140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tc>
                  <a:txBody>
                    <a:bodyPr/>
                    <a:lstStyle/>
                    <a:p>
                      <a:pPr algn="l">
                        <a:lnSpc>
                          <a:spcPts val="1300"/>
                        </a:lnSpc>
                        <a:spcAft>
                          <a:spcPts val="0"/>
                        </a:spcAft>
                      </a:pPr>
                      <a:r>
                        <a:rPr lang="da-DK" sz="1400" dirty="0">
                          <a:effectLst/>
                        </a:rPr>
                        <a:t>2.700</a:t>
                      </a:r>
                      <a:endParaRPr lang="da-DK" sz="1400" dirty="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extLst>
                  <a:ext uri="{0D108BD9-81ED-4DB2-BD59-A6C34878D82A}">
                    <a16:rowId xmlns:a16="http://schemas.microsoft.com/office/drawing/2014/main" val="1339244103"/>
                  </a:ext>
                </a:extLst>
              </a:tr>
              <a:tr h="303284">
                <a:tc>
                  <a:txBody>
                    <a:bodyPr/>
                    <a:lstStyle/>
                    <a:p>
                      <a:pPr>
                        <a:lnSpc>
                          <a:spcPts val="1300"/>
                        </a:lnSpc>
                        <a:spcAft>
                          <a:spcPts val="0"/>
                        </a:spcAft>
                      </a:pPr>
                      <a:r>
                        <a:rPr lang="da-DK" sz="1400">
                          <a:effectLst/>
                        </a:rPr>
                        <a:t>Basis</a:t>
                      </a:r>
                      <a:endParaRPr lang="da-DK" sz="140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tc>
                  <a:txBody>
                    <a:bodyPr/>
                    <a:lstStyle/>
                    <a:p>
                      <a:pPr algn="l">
                        <a:lnSpc>
                          <a:spcPts val="1300"/>
                        </a:lnSpc>
                        <a:spcAft>
                          <a:spcPts val="0"/>
                        </a:spcAft>
                      </a:pPr>
                      <a:r>
                        <a:rPr lang="da-DK" sz="1400" dirty="0">
                          <a:effectLst/>
                        </a:rPr>
                        <a:t>1.800</a:t>
                      </a:r>
                      <a:endParaRPr lang="da-DK" sz="1400" dirty="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extLst>
                  <a:ext uri="{0D108BD9-81ED-4DB2-BD59-A6C34878D82A}">
                    <a16:rowId xmlns:a16="http://schemas.microsoft.com/office/drawing/2014/main" val="3354205415"/>
                  </a:ext>
                </a:extLst>
              </a:tr>
              <a:tr h="303284">
                <a:tc>
                  <a:txBody>
                    <a:bodyPr/>
                    <a:lstStyle/>
                    <a:p>
                      <a:pPr>
                        <a:lnSpc>
                          <a:spcPts val="1300"/>
                        </a:lnSpc>
                        <a:spcAft>
                          <a:spcPts val="0"/>
                        </a:spcAft>
                      </a:pPr>
                      <a:r>
                        <a:rPr lang="da-DK" sz="1400">
                          <a:effectLst/>
                        </a:rPr>
                        <a:t>Senior</a:t>
                      </a:r>
                      <a:endParaRPr lang="da-DK" sz="140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tc>
                  <a:txBody>
                    <a:bodyPr/>
                    <a:lstStyle/>
                    <a:p>
                      <a:pPr algn="l">
                        <a:lnSpc>
                          <a:spcPts val="1300"/>
                        </a:lnSpc>
                        <a:spcAft>
                          <a:spcPts val="0"/>
                        </a:spcAft>
                      </a:pPr>
                      <a:r>
                        <a:rPr lang="da-DK" sz="1400" dirty="0">
                          <a:effectLst/>
                        </a:rPr>
                        <a:t>825</a:t>
                      </a:r>
                      <a:endParaRPr lang="da-DK" sz="1400" dirty="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extLst>
                  <a:ext uri="{0D108BD9-81ED-4DB2-BD59-A6C34878D82A}">
                    <a16:rowId xmlns:a16="http://schemas.microsoft.com/office/drawing/2014/main" val="4207384415"/>
                  </a:ext>
                </a:extLst>
              </a:tr>
              <a:tr h="303284">
                <a:tc>
                  <a:txBody>
                    <a:bodyPr/>
                    <a:lstStyle/>
                    <a:p>
                      <a:pPr>
                        <a:lnSpc>
                          <a:spcPts val="1300"/>
                        </a:lnSpc>
                        <a:spcAft>
                          <a:spcPts val="0"/>
                        </a:spcAft>
                      </a:pPr>
                      <a:r>
                        <a:rPr lang="da-DK" sz="1400">
                          <a:effectLst/>
                        </a:rPr>
                        <a:t>Studiemedlem</a:t>
                      </a:r>
                      <a:endParaRPr lang="da-DK" sz="140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tc>
                  <a:txBody>
                    <a:bodyPr/>
                    <a:lstStyle/>
                    <a:p>
                      <a:pPr algn="l">
                        <a:lnSpc>
                          <a:spcPts val="1300"/>
                        </a:lnSpc>
                        <a:spcAft>
                          <a:spcPts val="0"/>
                        </a:spcAft>
                      </a:pPr>
                      <a:r>
                        <a:rPr lang="da-DK" sz="1400" dirty="0">
                          <a:effectLst/>
                        </a:rPr>
                        <a:t>450</a:t>
                      </a:r>
                      <a:endParaRPr lang="da-DK" sz="1400" dirty="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extLst>
                  <a:ext uri="{0D108BD9-81ED-4DB2-BD59-A6C34878D82A}">
                    <a16:rowId xmlns:a16="http://schemas.microsoft.com/office/drawing/2014/main" val="1937775531"/>
                  </a:ext>
                </a:extLst>
              </a:tr>
            </a:tbl>
          </a:graphicData>
        </a:graphic>
      </p:graphicFrame>
    </p:spTree>
    <p:extLst>
      <p:ext uri="{BB962C8B-B14F-4D97-AF65-F5344CB8AC3E}">
        <p14:creationId xmlns:p14="http://schemas.microsoft.com/office/powerpoint/2010/main" val="25589879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2"/>
          <p:cNvSpPr>
            <a:spLocks noGrp="1" noChangeArrowheads="1"/>
          </p:cNvSpPr>
          <p:nvPr>
            <p:ph type="title"/>
          </p:nvPr>
        </p:nvSpPr>
        <p:spPr>
          <a:xfrm>
            <a:off x="588963" y="1160462"/>
            <a:ext cx="6941715" cy="720725"/>
          </a:xfrm>
        </p:spPr>
        <p:txBody>
          <a:bodyPr/>
          <a:lstStyle/>
          <a:p>
            <a:pPr eaLnBrk="1" hangingPunct="1"/>
            <a:r>
              <a:rPr lang="da-DK" altLang="da-DK" sz="3200" dirty="0"/>
              <a:t>Forslag til virksomhedskontingent 2019</a:t>
            </a:r>
          </a:p>
        </p:txBody>
      </p:sp>
      <p:sp>
        <p:nvSpPr>
          <p:cNvPr id="11269" name="Tekstfelt 1"/>
          <p:cNvSpPr txBox="1">
            <a:spLocks noChangeArrowheads="1"/>
          </p:cNvSpPr>
          <p:nvPr/>
        </p:nvSpPr>
        <p:spPr bwMode="auto">
          <a:xfrm>
            <a:off x="588963" y="1916113"/>
            <a:ext cx="55435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Verdana" panose="020B0604030504040204" pitchFamily="34" charset="0"/>
              </a:defRPr>
            </a:lvl1pPr>
            <a:lvl2pPr marL="742950" indent="-285750">
              <a:defRPr sz="1600">
                <a:solidFill>
                  <a:schemeClr val="tx1"/>
                </a:solidFill>
                <a:latin typeface="Verdana" panose="020B0604030504040204" pitchFamily="34" charset="0"/>
              </a:defRPr>
            </a:lvl2pPr>
            <a:lvl3pPr marL="1143000" indent="-228600">
              <a:defRPr sz="1600">
                <a:solidFill>
                  <a:schemeClr val="tx1"/>
                </a:solidFill>
                <a:latin typeface="Verdana" panose="020B0604030504040204" pitchFamily="34" charset="0"/>
              </a:defRPr>
            </a:lvl3pPr>
            <a:lvl4pPr marL="1600200" indent="-228600">
              <a:defRPr sz="1600">
                <a:solidFill>
                  <a:schemeClr val="tx1"/>
                </a:solidFill>
                <a:latin typeface="Verdana" panose="020B0604030504040204" pitchFamily="34" charset="0"/>
              </a:defRPr>
            </a:lvl4pPr>
            <a:lvl5pPr marL="2057400" indent="-228600">
              <a:defRPr sz="1600">
                <a:solidFill>
                  <a:schemeClr val="tx1"/>
                </a:solidFill>
                <a:latin typeface="Verdana" panose="020B0604030504040204" pitchFamily="34" charset="0"/>
              </a:defRPr>
            </a:lvl5pPr>
            <a:lvl6pPr marL="2514600" indent="-228600" eaLnBrk="0" fontAlgn="base" hangingPunct="0">
              <a:spcBef>
                <a:spcPct val="0"/>
              </a:spcBef>
              <a:spcAft>
                <a:spcPct val="0"/>
              </a:spcAft>
              <a:defRPr sz="1600">
                <a:solidFill>
                  <a:schemeClr val="tx1"/>
                </a:solidFill>
                <a:latin typeface="Verdana" panose="020B0604030504040204" pitchFamily="34" charset="0"/>
              </a:defRPr>
            </a:lvl6pPr>
            <a:lvl7pPr marL="2971800" indent="-228600" eaLnBrk="0" fontAlgn="base" hangingPunct="0">
              <a:spcBef>
                <a:spcPct val="0"/>
              </a:spcBef>
              <a:spcAft>
                <a:spcPct val="0"/>
              </a:spcAft>
              <a:defRPr sz="1600">
                <a:solidFill>
                  <a:schemeClr val="tx1"/>
                </a:solidFill>
                <a:latin typeface="Verdana" panose="020B0604030504040204" pitchFamily="34" charset="0"/>
              </a:defRPr>
            </a:lvl7pPr>
            <a:lvl8pPr marL="3429000" indent="-228600" eaLnBrk="0" fontAlgn="base" hangingPunct="0">
              <a:spcBef>
                <a:spcPct val="0"/>
              </a:spcBef>
              <a:spcAft>
                <a:spcPct val="0"/>
              </a:spcAft>
              <a:defRPr sz="1600">
                <a:solidFill>
                  <a:schemeClr val="tx1"/>
                </a:solidFill>
                <a:latin typeface="Verdana" panose="020B0604030504040204" pitchFamily="34" charset="0"/>
              </a:defRPr>
            </a:lvl8pPr>
            <a:lvl9pPr marL="3886200" indent="-228600" eaLnBrk="0" fontAlgn="base" hangingPunct="0">
              <a:spcBef>
                <a:spcPct val="0"/>
              </a:spcBef>
              <a:spcAft>
                <a:spcPct val="0"/>
              </a:spcAft>
              <a:defRPr sz="1600">
                <a:solidFill>
                  <a:schemeClr val="tx1"/>
                </a:solidFill>
                <a:latin typeface="Verdana" panose="020B060403050404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a-DK" altLang="da-DK" sz="1600" b="0" i="0" u="none" strike="noStrike" kern="1200" cap="none" spc="0" normalizeH="0" baseline="0" noProof="0" dirty="0">
                <a:ln>
                  <a:noFill/>
                </a:ln>
                <a:solidFill>
                  <a:srgbClr val="000000"/>
                </a:solidFill>
                <a:effectLst/>
                <a:uLnTx/>
                <a:uFillTx/>
                <a:latin typeface="Verdana" panose="020B0604030504040204" pitchFamily="34" charset="0"/>
                <a:ea typeface="+mn-ea"/>
                <a:cs typeface="+mn-cs"/>
              </a:rPr>
              <a:t>Satserne for virksomhedskontingentet gældende fra 1. januar 2019 foreslås uændret:</a:t>
            </a:r>
          </a:p>
        </p:txBody>
      </p:sp>
      <p:sp>
        <p:nvSpPr>
          <p:cNvPr id="2" name="Pladsholder til slidenummer 1"/>
          <p:cNvSpPr>
            <a:spLocks noGrp="1"/>
          </p:cNvSpPr>
          <p:nvPr>
            <p:ph type="sldNum" sz="quarter" idx="12"/>
          </p:nvPr>
        </p:nvSpPr>
        <p:spPr/>
        <p:txBody>
          <a:bodyPr/>
          <a:lstStyle/>
          <a:p>
            <a:pPr marL="0" marR="0" lvl="0" indent="0" algn="l" defTabSz="914400" rtl="0" eaLnBrk="1" fontAlgn="base" latinLnBrk="0" hangingPunct="1">
              <a:lnSpc>
                <a:spcPts val="1000"/>
              </a:lnSpc>
              <a:spcBef>
                <a:spcPct val="0"/>
              </a:spcBef>
              <a:spcAft>
                <a:spcPct val="0"/>
              </a:spcAft>
              <a:buClrTx/>
              <a:buSzTx/>
              <a:buFontTx/>
              <a:buNone/>
              <a:tabLst/>
              <a:defRPr/>
            </a:pPr>
            <a:r>
              <a:rPr kumimoji="0" lang="da-DK" altLang="da-DK" sz="800" b="0" i="0" u="none" strike="noStrike" kern="1200" cap="none" spc="0" normalizeH="0" baseline="0" noProof="0">
                <a:ln>
                  <a:noFill/>
                </a:ln>
                <a:solidFill>
                  <a:srgbClr val="000000"/>
                </a:solidFill>
                <a:effectLst/>
                <a:uLnTx/>
                <a:uFillTx/>
                <a:latin typeface="Arial" panose="020B0604020202020204" pitchFamily="34" charset="0"/>
                <a:ea typeface="+mn-ea"/>
                <a:cs typeface="+mn-cs"/>
              </a:rPr>
              <a:t>Side </a:t>
            </a:r>
            <a:fld id="{D6D11B10-68DE-4642-822A-24AE63D81EF7}" type="slidenum">
              <a:rPr kumimoji="0" lang="da-DK" altLang="da-DK" sz="8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l" defTabSz="914400" rtl="0" eaLnBrk="1" fontAlgn="base" latinLnBrk="0" hangingPunct="1">
                <a:lnSpc>
                  <a:spcPts val="1000"/>
                </a:lnSpc>
                <a:spcBef>
                  <a:spcPct val="0"/>
                </a:spcBef>
                <a:spcAft>
                  <a:spcPct val="0"/>
                </a:spcAft>
                <a:buClrTx/>
                <a:buSzTx/>
                <a:buFontTx/>
                <a:buNone/>
                <a:tabLst/>
                <a:defRPr/>
              </a:pPr>
              <a:t>44</a:t>
            </a:fld>
            <a:endParaRPr kumimoji="0" lang="da-DK" altLang="da-DK" sz="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aphicFrame>
        <p:nvGraphicFramePr>
          <p:cNvPr id="3" name="Tabel 2">
            <a:extLst>
              <a:ext uri="{FF2B5EF4-FFF2-40B4-BE49-F238E27FC236}">
                <a16:creationId xmlns:a16="http://schemas.microsoft.com/office/drawing/2014/main" id="{8AA4973A-FE57-4A27-9DAF-934E13E5D00F}"/>
              </a:ext>
            </a:extLst>
          </p:cNvPr>
          <p:cNvGraphicFramePr>
            <a:graphicFrameLocks noGrp="1"/>
          </p:cNvGraphicFramePr>
          <p:nvPr>
            <p:extLst>
              <p:ext uri="{D42A27DB-BD31-4B8C-83A1-F6EECF244321}">
                <p14:modId xmlns:p14="http://schemas.microsoft.com/office/powerpoint/2010/main" val="502750150"/>
              </p:ext>
            </p:extLst>
          </p:nvPr>
        </p:nvGraphicFramePr>
        <p:xfrm>
          <a:off x="588963" y="2897188"/>
          <a:ext cx="6287292" cy="3124096"/>
        </p:xfrm>
        <a:graphic>
          <a:graphicData uri="http://schemas.openxmlformats.org/drawingml/2006/table">
            <a:tbl>
              <a:tblPr firstRow="1" firstCol="1" bandRow="1">
                <a:tableStyleId>{5C22544A-7EE6-4342-B048-85BDC9FD1C3A}</a:tableStyleId>
              </a:tblPr>
              <a:tblGrid>
                <a:gridCol w="3658706">
                  <a:extLst>
                    <a:ext uri="{9D8B030D-6E8A-4147-A177-3AD203B41FA5}">
                      <a16:colId xmlns:a16="http://schemas.microsoft.com/office/drawing/2014/main" val="4171953070"/>
                    </a:ext>
                  </a:extLst>
                </a:gridCol>
                <a:gridCol w="2628586">
                  <a:extLst>
                    <a:ext uri="{9D8B030D-6E8A-4147-A177-3AD203B41FA5}">
                      <a16:colId xmlns:a16="http://schemas.microsoft.com/office/drawing/2014/main" val="67368417"/>
                    </a:ext>
                  </a:extLst>
                </a:gridCol>
              </a:tblGrid>
              <a:tr h="1304392">
                <a:tc>
                  <a:txBody>
                    <a:bodyPr/>
                    <a:lstStyle/>
                    <a:p>
                      <a:pPr algn="ctr">
                        <a:lnSpc>
                          <a:spcPts val="1300"/>
                        </a:lnSpc>
                        <a:spcAft>
                          <a:spcPts val="0"/>
                        </a:spcAft>
                      </a:pPr>
                      <a:endParaRPr lang="da-DK" sz="1400" dirty="0">
                        <a:effectLst/>
                      </a:endParaRPr>
                    </a:p>
                    <a:p>
                      <a:pPr algn="ctr">
                        <a:lnSpc>
                          <a:spcPts val="1300"/>
                        </a:lnSpc>
                        <a:spcAft>
                          <a:spcPts val="0"/>
                        </a:spcAft>
                      </a:pPr>
                      <a:r>
                        <a:rPr lang="da-DK" sz="1400" dirty="0">
                          <a:effectLst/>
                        </a:rPr>
                        <a:t>Virksomhedskontingent</a:t>
                      </a:r>
                    </a:p>
                    <a:p>
                      <a:pPr algn="ctr">
                        <a:lnSpc>
                          <a:spcPts val="1300"/>
                        </a:lnSpc>
                        <a:spcAft>
                          <a:spcPts val="0"/>
                        </a:spcAft>
                      </a:pPr>
                      <a:r>
                        <a:rPr lang="da-DK" sz="1400" dirty="0">
                          <a:effectLst/>
                        </a:rPr>
                        <a:t>Mandtalsbaseret</a:t>
                      </a:r>
                      <a:endParaRPr lang="da-DK" sz="1400" dirty="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tc>
                  <a:txBody>
                    <a:bodyPr/>
                    <a:lstStyle/>
                    <a:p>
                      <a:pPr algn="ctr">
                        <a:lnSpc>
                          <a:spcPts val="1300"/>
                        </a:lnSpc>
                        <a:spcAft>
                          <a:spcPts val="0"/>
                        </a:spcAft>
                      </a:pPr>
                      <a:endParaRPr lang="da-DK" sz="1400" dirty="0">
                        <a:effectLst/>
                      </a:endParaRPr>
                    </a:p>
                    <a:p>
                      <a:pPr algn="ctr">
                        <a:lnSpc>
                          <a:spcPts val="1300"/>
                        </a:lnSpc>
                        <a:spcAft>
                          <a:spcPts val="0"/>
                        </a:spcAft>
                      </a:pPr>
                      <a:r>
                        <a:rPr lang="da-DK" sz="1400" dirty="0">
                          <a:effectLst/>
                        </a:rPr>
                        <a:t>Pris for ansatte </a:t>
                      </a:r>
                    </a:p>
                    <a:p>
                      <a:pPr algn="ctr">
                        <a:lnSpc>
                          <a:spcPts val="1300"/>
                        </a:lnSpc>
                        <a:spcAft>
                          <a:spcPts val="0"/>
                        </a:spcAft>
                      </a:pPr>
                      <a:r>
                        <a:rPr lang="da-DK" sz="1400" dirty="0">
                          <a:effectLst/>
                        </a:rPr>
                        <a:t>i hver gruppe</a:t>
                      </a:r>
                    </a:p>
                    <a:p>
                      <a:pPr algn="ctr">
                        <a:lnSpc>
                          <a:spcPts val="1300"/>
                        </a:lnSpc>
                        <a:spcAft>
                          <a:spcPts val="0"/>
                        </a:spcAft>
                      </a:pPr>
                      <a:r>
                        <a:rPr lang="da-DK" sz="1400" dirty="0">
                          <a:effectLst/>
                        </a:rPr>
                        <a:t>kr. ekskl. moms</a:t>
                      </a:r>
                    </a:p>
                    <a:p>
                      <a:pPr algn="ctr">
                        <a:lnSpc>
                          <a:spcPts val="1300"/>
                        </a:lnSpc>
                        <a:spcAft>
                          <a:spcPts val="0"/>
                        </a:spcAft>
                      </a:pPr>
                      <a:r>
                        <a:rPr lang="da-DK" sz="1400" dirty="0">
                          <a:effectLst/>
                        </a:rPr>
                        <a:t>2019</a:t>
                      </a:r>
                      <a:endParaRPr lang="da-DK" sz="1400" dirty="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extLst>
                  <a:ext uri="{0D108BD9-81ED-4DB2-BD59-A6C34878D82A}">
                    <a16:rowId xmlns:a16="http://schemas.microsoft.com/office/drawing/2014/main" val="1684945578"/>
                  </a:ext>
                </a:extLst>
              </a:tr>
              <a:tr h="303284">
                <a:tc>
                  <a:txBody>
                    <a:bodyPr/>
                    <a:lstStyle/>
                    <a:p>
                      <a:pPr algn="l">
                        <a:lnSpc>
                          <a:spcPts val="1300"/>
                        </a:lnSpc>
                        <a:spcAft>
                          <a:spcPts val="0"/>
                        </a:spcAft>
                      </a:pPr>
                      <a:r>
                        <a:rPr lang="da-DK" sz="1400">
                          <a:effectLst/>
                        </a:rPr>
                        <a:t>1-5</a:t>
                      </a:r>
                      <a:endParaRPr lang="da-DK" sz="140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tc>
                  <a:txBody>
                    <a:bodyPr/>
                    <a:lstStyle/>
                    <a:p>
                      <a:pPr algn="l">
                        <a:lnSpc>
                          <a:spcPts val="1300"/>
                        </a:lnSpc>
                        <a:spcAft>
                          <a:spcPts val="0"/>
                        </a:spcAft>
                      </a:pPr>
                      <a:r>
                        <a:rPr lang="da-DK" sz="1400" dirty="0">
                          <a:effectLst/>
                        </a:rPr>
                        <a:t>1.195</a:t>
                      </a:r>
                      <a:endParaRPr lang="da-DK" sz="1400" dirty="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extLst>
                  <a:ext uri="{0D108BD9-81ED-4DB2-BD59-A6C34878D82A}">
                    <a16:rowId xmlns:a16="http://schemas.microsoft.com/office/drawing/2014/main" val="976621394"/>
                  </a:ext>
                </a:extLst>
              </a:tr>
              <a:tr h="303284">
                <a:tc>
                  <a:txBody>
                    <a:bodyPr/>
                    <a:lstStyle/>
                    <a:p>
                      <a:pPr algn="l">
                        <a:lnSpc>
                          <a:spcPts val="1300"/>
                        </a:lnSpc>
                        <a:spcAft>
                          <a:spcPts val="0"/>
                        </a:spcAft>
                      </a:pPr>
                      <a:r>
                        <a:rPr lang="da-DK" sz="1400">
                          <a:effectLst/>
                        </a:rPr>
                        <a:t>6-10</a:t>
                      </a:r>
                      <a:endParaRPr lang="da-DK" sz="140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tc>
                  <a:txBody>
                    <a:bodyPr/>
                    <a:lstStyle/>
                    <a:p>
                      <a:pPr algn="l">
                        <a:lnSpc>
                          <a:spcPts val="1300"/>
                        </a:lnSpc>
                        <a:spcAft>
                          <a:spcPts val="0"/>
                        </a:spcAft>
                      </a:pPr>
                      <a:r>
                        <a:rPr lang="da-DK" sz="1400" dirty="0">
                          <a:effectLst/>
                        </a:rPr>
                        <a:t>945</a:t>
                      </a:r>
                      <a:endParaRPr lang="da-DK" sz="1400" dirty="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extLst>
                  <a:ext uri="{0D108BD9-81ED-4DB2-BD59-A6C34878D82A}">
                    <a16:rowId xmlns:a16="http://schemas.microsoft.com/office/drawing/2014/main" val="733062650"/>
                  </a:ext>
                </a:extLst>
              </a:tr>
              <a:tr h="303284">
                <a:tc>
                  <a:txBody>
                    <a:bodyPr/>
                    <a:lstStyle/>
                    <a:p>
                      <a:pPr algn="l">
                        <a:lnSpc>
                          <a:spcPts val="1300"/>
                        </a:lnSpc>
                        <a:spcAft>
                          <a:spcPts val="0"/>
                        </a:spcAft>
                      </a:pPr>
                      <a:r>
                        <a:rPr lang="da-DK" sz="1400">
                          <a:effectLst/>
                        </a:rPr>
                        <a:t>11-20</a:t>
                      </a:r>
                      <a:endParaRPr lang="da-DK" sz="140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tc>
                  <a:txBody>
                    <a:bodyPr/>
                    <a:lstStyle/>
                    <a:p>
                      <a:pPr algn="l">
                        <a:lnSpc>
                          <a:spcPts val="1300"/>
                        </a:lnSpc>
                        <a:spcAft>
                          <a:spcPts val="0"/>
                        </a:spcAft>
                      </a:pPr>
                      <a:r>
                        <a:rPr lang="da-DK" sz="1400" dirty="0">
                          <a:effectLst/>
                        </a:rPr>
                        <a:t>745</a:t>
                      </a:r>
                      <a:endParaRPr lang="da-DK" sz="1400" dirty="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extLst>
                  <a:ext uri="{0D108BD9-81ED-4DB2-BD59-A6C34878D82A}">
                    <a16:rowId xmlns:a16="http://schemas.microsoft.com/office/drawing/2014/main" val="3143669920"/>
                  </a:ext>
                </a:extLst>
              </a:tr>
              <a:tr h="303284">
                <a:tc>
                  <a:txBody>
                    <a:bodyPr/>
                    <a:lstStyle/>
                    <a:p>
                      <a:pPr algn="l">
                        <a:lnSpc>
                          <a:spcPts val="1300"/>
                        </a:lnSpc>
                        <a:spcAft>
                          <a:spcPts val="0"/>
                        </a:spcAft>
                      </a:pPr>
                      <a:r>
                        <a:rPr lang="da-DK" sz="1400">
                          <a:effectLst/>
                        </a:rPr>
                        <a:t>21-50</a:t>
                      </a:r>
                      <a:endParaRPr lang="da-DK" sz="140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tc>
                  <a:txBody>
                    <a:bodyPr/>
                    <a:lstStyle/>
                    <a:p>
                      <a:pPr algn="l">
                        <a:lnSpc>
                          <a:spcPts val="1300"/>
                        </a:lnSpc>
                        <a:spcAft>
                          <a:spcPts val="0"/>
                        </a:spcAft>
                      </a:pPr>
                      <a:r>
                        <a:rPr lang="da-DK" sz="1400" dirty="0">
                          <a:effectLst/>
                        </a:rPr>
                        <a:t>645</a:t>
                      </a:r>
                      <a:endParaRPr lang="da-DK" sz="1400" dirty="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extLst>
                  <a:ext uri="{0D108BD9-81ED-4DB2-BD59-A6C34878D82A}">
                    <a16:rowId xmlns:a16="http://schemas.microsoft.com/office/drawing/2014/main" val="1220461394"/>
                  </a:ext>
                </a:extLst>
              </a:tr>
              <a:tr h="303284">
                <a:tc>
                  <a:txBody>
                    <a:bodyPr/>
                    <a:lstStyle/>
                    <a:p>
                      <a:pPr algn="l">
                        <a:lnSpc>
                          <a:spcPts val="1300"/>
                        </a:lnSpc>
                        <a:spcAft>
                          <a:spcPts val="0"/>
                        </a:spcAft>
                      </a:pPr>
                      <a:r>
                        <a:rPr lang="da-DK" sz="1400">
                          <a:effectLst/>
                        </a:rPr>
                        <a:t>51-100</a:t>
                      </a:r>
                      <a:endParaRPr lang="da-DK" sz="140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tc>
                  <a:txBody>
                    <a:bodyPr/>
                    <a:lstStyle/>
                    <a:p>
                      <a:pPr algn="l">
                        <a:lnSpc>
                          <a:spcPts val="1300"/>
                        </a:lnSpc>
                        <a:spcAft>
                          <a:spcPts val="0"/>
                        </a:spcAft>
                      </a:pPr>
                      <a:r>
                        <a:rPr lang="da-DK" sz="1400" dirty="0">
                          <a:effectLst/>
                        </a:rPr>
                        <a:t>445</a:t>
                      </a:r>
                      <a:endParaRPr lang="da-DK" sz="1400" dirty="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extLst>
                  <a:ext uri="{0D108BD9-81ED-4DB2-BD59-A6C34878D82A}">
                    <a16:rowId xmlns:a16="http://schemas.microsoft.com/office/drawing/2014/main" val="1513151088"/>
                  </a:ext>
                </a:extLst>
              </a:tr>
              <a:tr h="303284">
                <a:tc>
                  <a:txBody>
                    <a:bodyPr/>
                    <a:lstStyle/>
                    <a:p>
                      <a:pPr algn="l">
                        <a:lnSpc>
                          <a:spcPts val="1300"/>
                        </a:lnSpc>
                        <a:spcAft>
                          <a:spcPts val="0"/>
                        </a:spcAft>
                      </a:pPr>
                      <a:r>
                        <a:rPr lang="da-DK" sz="1400">
                          <a:effectLst/>
                        </a:rPr>
                        <a:t>100+</a:t>
                      </a:r>
                      <a:endParaRPr lang="da-DK" sz="140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tc>
                  <a:txBody>
                    <a:bodyPr/>
                    <a:lstStyle/>
                    <a:p>
                      <a:pPr algn="l">
                        <a:lnSpc>
                          <a:spcPts val="1300"/>
                        </a:lnSpc>
                        <a:spcAft>
                          <a:spcPts val="0"/>
                        </a:spcAft>
                      </a:pPr>
                      <a:r>
                        <a:rPr lang="da-DK" sz="1400" dirty="0">
                          <a:effectLst/>
                        </a:rPr>
                        <a:t>345</a:t>
                      </a:r>
                      <a:endParaRPr lang="da-DK" sz="1400" dirty="0">
                        <a:effectLst/>
                        <a:latin typeface="Verdana" panose="020B0604030504040204" pitchFamily="34" charset="0"/>
                        <a:ea typeface="Times New Roman" panose="02020603050405020304" pitchFamily="18" charset="0"/>
                        <a:cs typeface="Verdana" panose="020B0604030504040204" pitchFamily="34" charset="0"/>
                      </a:endParaRPr>
                    </a:p>
                  </a:txBody>
                  <a:tcPr marL="68580" marR="68580" marT="0" marB="0"/>
                </a:tc>
                <a:extLst>
                  <a:ext uri="{0D108BD9-81ED-4DB2-BD59-A6C34878D82A}">
                    <a16:rowId xmlns:a16="http://schemas.microsoft.com/office/drawing/2014/main" val="3613404849"/>
                  </a:ext>
                </a:extLst>
              </a:tr>
            </a:tbl>
          </a:graphicData>
        </a:graphic>
      </p:graphicFrame>
    </p:spTree>
    <p:extLst>
      <p:ext uri="{BB962C8B-B14F-4D97-AF65-F5344CB8AC3E}">
        <p14:creationId xmlns:p14="http://schemas.microsoft.com/office/powerpoint/2010/main" val="15824298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Pladsholder til diasnummer 5"/>
          <p:cNvSpPr>
            <a:spLocks noGrp="1"/>
          </p:cNvSpPr>
          <p:nvPr>
            <p:ph type="sldNum" sz="quarter" idx="12"/>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r>
              <a:rPr lang="da-DK" sz="800">
                <a:solidFill>
                  <a:srgbClr val="000000"/>
                </a:solidFill>
              </a:rPr>
              <a:t>Side </a:t>
            </a:r>
            <a:fld id="{90B2465F-B41F-407F-BF8E-D961432DC997}" type="slidenum">
              <a:rPr lang="da-DK" sz="800" smtClean="0">
                <a:solidFill>
                  <a:srgbClr val="000000"/>
                </a:solidFill>
              </a:rPr>
              <a:pPr eaLnBrk="1" hangingPunct="1"/>
              <a:t>45</a:t>
            </a:fld>
            <a:endParaRPr lang="da-DK" sz="800">
              <a:solidFill>
                <a:srgbClr val="000000"/>
              </a:solidFill>
            </a:endParaRPr>
          </a:p>
        </p:txBody>
      </p:sp>
      <p:sp>
        <p:nvSpPr>
          <p:cNvPr id="54275" name="Rectangle 2"/>
          <p:cNvSpPr>
            <a:spLocks noGrp="1" noChangeArrowheads="1"/>
          </p:cNvSpPr>
          <p:nvPr>
            <p:ph type="body" idx="1"/>
          </p:nvPr>
        </p:nvSpPr>
        <p:spPr>
          <a:xfrm>
            <a:off x="323528" y="764704"/>
            <a:ext cx="6734175" cy="4111625"/>
          </a:xfrm>
        </p:spPr>
        <p:txBody>
          <a:bodyPr/>
          <a:lstStyle/>
          <a:p>
            <a:pPr marL="420688" lvl="1" indent="-419100" eaLnBrk="1" hangingPunct="1">
              <a:lnSpc>
                <a:spcPct val="100000"/>
              </a:lnSpc>
            </a:pPr>
            <a:r>
              <a:rPr lang="da-DK" sz="3200" b="1" dirty="0"/>
              <a:t>7. Forslag fremsat af medlemmerne</a:t>
            </a:r>
          </a:p>
          <a:p>
            <a:pPr marL="420688" lvl="1" indent="-419100" eaLnBrk="1" hangingPunct="1">
              <a:lnSpc>
                <a:spcPct val="100000"/>
              </a:lnSpc>
            </a:pPr>
            <a:endParaRPr lang="da-DK" sz="2000" b="1" dirty="0"/>
          </a:p>
          <a:p>
            <a:pPr marL="420688" lvl="1" indent="-419100" eaLnBrk="1" hangingPunct="1">
              <a:lnSpc>
                <a:spcPct val="100000"/>
              </a:lnSpc>
            </a:pPr>
            <a:r>
              <a:rPr lang="da-DK" sz="2000" dirty="0"/>
              <a:t>Ved formand Peter Gath</a:t>
            </a:r>
          </a:p>
          <a:p>
            <a:pPr marL="420688" lvl="1" indent="-419100" eaLnBrk="1" hangingPunct="1"/>
            <a:endParaRPr lang="da-DK" sz="2800" dirty="0"/>
          </a:p>
        </p:txBody>
      </p:sp>
      <p:pic>
        <p:nvPicPr>
          <p:cNvPr id="54276" name="Picture 3"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7668041"/>
      </p:ext>
    </p:extLst>
  </p:cSld>
  <p:clrMapOvr>
    <a:masterClrMapping/>
  </p:clrMapOvr>
  <p:transition spd="slow">
    <p:push dir="u"/>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Pladsholder til diasnummer 5"/>
          <p:cNvSpPr>
            <a:spLocks noGrp="1"/>
          </p:cNvSpPr>
          <p:nvPr>
            <p:ph type="sldNum" sz="quarter" idx="12"/>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r>
              <a:rPr lang="da-DK" sz="800">
                <a:solidFill>
                  <a:srgbClr val="000000"/>
                </a:solidFill>
              </a:rPr>
              <a:t>Side </a:t>
            </a:r>
            <a:fld id="{AB6FDA97-6626-47F6-90F6-A9F6348091FF}" type="slidenum">
              <a:rPr lang="da-DK" sz="800" smtClean="0">
                <a:solidFill>
                  <a:srgbClr val="000000"/>
                </a:solidFill>
              </a:rPr>
              <a:pPr eaLnBrk="1" hangingPunct="1"/>
              <a:t>46</a:t>
            </a:fld>
            <a:endParaRPr lang="da-DK" sz="800">
              <a:solidFill>
                <a:srgbClr val="000000"/>
              </a:solidFill>
            </a:endParaRPr>
          </a:p>
        </p:txBody>
      </p:sp>
      <p:sp>
        <p:nvSpPr>
          <p:cNvPr id="34819" name="Rectangle 2"/>
          <p:cNvSpPr>
            <a:spLocks noGrp="1" noChangeArrowheads="1"/>
          </p:cNvSpPr>
          <p:nvPr>
            <p:ph type="body" idx="1"/>
          </p:nvPr>
        </p:nvSpPr>
        <p:spPr>
          <a:xfrm>
            <a:off x="327269" y="764704"/>
            <a:ext cx="7741741" cy="4256435"/>
          </a:xfrm>
        </p:spPr>
        <p:txBody>
          <a:bodyPr/>
          <a:lstStyle/>
          <a:p>
            <a:pPr marL="420688" lvl="1" indent="-419100" eaLnBrk="1" hangingPunct="1">
              <a:lnSpc>
                <a:spcPct val="100000"/>
              </a:lnSpc>
              <a:defRPr/>
            </a:pPr>
            <a:r>
              <a:rPr lang="da-DK" sz="3200" b="1" dirty="0"/>
              <a:t>8. Valg af bestyrelsesmedlemmer</a:t>
            </a:r>
            <a:r>
              <a:rPr lang="da-DK" sz="2400" b="1" dirty="0"/>
              <a:t> </a:t>
            </a:r>
          </a:p>
          <a:p>
            <a:pPr marL="420688" lvl="1" indent="-419100" eaLnBrk="1" hangingPunct="1">
              <a:lnSpc>
                <a:spcPct val="100000"/>
              </a:lnSpc>
              <a:defRPr/>
            </a:pPr>
            <a:r>
              <a:rPr lang="da-DK" sz="2400" b="1" dirty="0"/>
              <a:t>     </a:t>
            </a:r>
          </a:p>
          <a:p>
            <a:pPr marL="420688" lvl="1" indent="-419100" eaLnBrk="1" hangingPunct="1">
              <a:lnSpc>
                <a:spcPct val="100000"/>
              </a:lnSpc>
              <a:defRPr/>
            </a:pPr>
            <a:r>
              <a:rPr lang="da-DK" sz="2000" dirty="0"/>
              <a:t>Ved dirigent</a:t>
            </a:r>
          </a:p>
          <a:p>
            <a:pPr marL="420688" lvl="1" indent="-419100" eaLnBrk="1" hangingPunct="1">
              <a:defRPr/>
            </a:pPr>
            <a:endParaRPr lang="da-DK" sz="2400" dirty="0"/>
          </a:p>
          <a:p>
            <a:pPr marL="420688" lvl="1" indent="-419100" eaLnBrk="1" hangingPunct="1">
              <a:defRPr/>
            </a:pPr>
            <a:endParaRPr lang="da-DK" sz="1600" dirty="0"/>
          </a:p>
          <a:p>
            <a:pPr>
              <a:defRPr/>
            </a:pPr>
            <a:endParaRPr lang="da-DK" sz="1800" b="0" u="none" dirty="0"/>
          </a:p>
          <a:p>
            <a:pPr lvl="1" indent="0" eaLnBrk="1" hangingPunct="1">
              <a:defRPr/>
            </a:pPr>
            <a:endParaRPr lang="da-DK" dirty="0"/>
          </a:p>
          <a:p>
            <a:pPr marL="420688" lvl="1" indent="-419100" eaLnBrk="1" hangingPunct="1">
              <a:buFontTx/>
              <a:buChar char="–"/>
              <a:defRPr/>
            </a:pPr>
            <a:endParaRPr lang="da-DK" dirty="0"/>
          </a:p>
        </p:txBody>
      </p:sp>
      <p:pic>
        <p:nvPicPr>
          <p:cNvPr id="55300" name="Picture 3"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ktangel 3"/>
          <p:cNvSpPr/>
          <p:nvPr/>
        </p:nvSpPr>
        <p:spPr>
          <a:xfrm>
            <a:off x="453723" y="2343483"/>
            <a:ext cx="7488832" cy="2677656"/>
          </a:xfrm>
          <a:prstGeom prst="rect">
            <a:avLst/>
          </a:prstGeom>
        </p:spPr>
        <p:txBody>
          <a:bodyPr wrap="square">
            <a:spAutoFit/>
          </a:bodyPr>
          <a:lstStyle/>
          <a:p>
            <a:pPr>
              <a:lnSpc>
                <a:spcPct val="150000"/>
              </a:lnSpc>
              <a:spcAft>
                <a:spcPts val="0"/>
              </a:spcAft>
            </a:pPr>
            <a:r>
              <a:rPr lang="da-DK" sz="1400" dirty="0">
                <a:latin typeface="Verdana" panose="020B0604030504040204" pitchFamily="34" charset="0"/>
                <a:ea typeface="Times New Roman" panose="02020603050405020304" pitchFamily="18" charset="0"/>
                <a:cs typeface="Verdana" panose="020B0604030504040204" pitchFamily="34" charset="0"/>
              </a:rPr>
              <a:t>Bestyrelsen indstiller genvalg af følgende medlemmer af bestyrelsen:</a:t>
            </a:r>
          </a:p>
          <a:p>
            <a:pPr>
              <a:lnSpc>
                <a:spcPct val="150000"/>
              </a:lnSpc>
              <a:spcAft>
                <a:spcPts val="0"/>
              </a:spcAft>
            </a:pPr>
            <a:r>
              <a:rPr lang="da-DK" sz="1400" dirty="0">
                <a:latin typeface="Verdana" panose="020B0604030504040204" pitchFamily="34" charset="0"/>
                <a:ea typeface="Times New Roman" panose="02020603050405020304" pitchFamily="18" charset="0"/>
                <a:cs typeface="Verdana" panose="020B0604030504040204" pitchFamily="34" charset="0"/>
              </a:rPr>
              <a:t>• Registreret revisor Jens Sørensen, </a:t>
            </a:r>
            <a:r>
              <a:rPr lang="da-DK" sz="1400" dirty="0" err="1">
                <a:latin typeface="Verdana" panose="020B0604030504040204" pitchFamily="34" charset="0"/>
                <a:ea typeface="Times New Roman" panose="02020603050405020304" pitchFamily="18" charset="0"/>
                <a:cs typeface="Verdana" panose="020B0604030504040204" pitchFamily="34" charset="0"/>
              </a:rPr>
              <a:t>TimeGruppen</a:t>
            </a:r>
            <a:endParaRPr lang="da-DK" sz="1400" dirty="0">
              <a:latin typeface="Verdana" panose="020B0604030504040204" pitchFamily="34" charset="0"/>
              <a:ea typeface="Times New Roman" panose="02020603050405020304" pitchFamily="18" charset="0"/>
              <a:cs typeface="Verdana" panose="020B0604030504040204" pitchFamily="34" charset="0"/>
            </a:endParaRPr>
          </a:p>
          <a:p>
            <a:pPr>
              <a:lnSpc>
                <a:spcPct val="150000"/>
              </a:lnSpc>
              <a:spcAft>
                <a:spcPts val="0"/>
              </a:spcAft>
            </a:pPr>
            <a:r>
              <a:rPr lang="da-DK" sz="1400" dirty="0">
                <a:latin typeface="Verdana" panose="020B0604030504040204" pitchFamily="34" charset="0"/>
                <a:ea typeface="Times New Roman" panose="02020603050405020304" pitchFamily="18" charset="0"/>
                <a:cs typeface="Verdana" panose="020B0604030504040204" pitchFamily="34" charset="0"/>
              </a:rPr>
              <a:t>• Statsautoriseret revisor Lars Kronow, Deloitte</a:t>
            </a:r>
          </a:p>
          <a:p>
            <a:pPr>
              <a:lnSpc>
                <a:spcPct val="150000"/>
              </a:lnSpc>
              <a:spcAft>
                <a:spcPts val="0"/>
              </a:spcAft>
            </a:pPr>
            <a:r>
              <a:rPr lang="da-DK" sz="1400" dirty="0">
                <a:latin typeface="Verdana" panose="020B0604030504040204" pitchFamily="34" charset="0"/>
                <a:ea typeface="Times New Roman" panose="02020603050405020304" pitchFamily="18" charset="0"/>
                <a:cs typeface="Verdana" panose="020B0604030504040204" pitchFamily="34" charset="0"/>
              </a:rPr>
              <a:t>• Statsautoriseret revisor Lau Bent Baun, KPMG</a:t>
            </a:r>
          </a:p>
          <a:p>
            <a:pPr>
              <a:lnSpc>
                <a:spcPct val="150000"/>
              </a:lnSpc>
              <a:spcAft>
                <a:spcPts val="0"/>
              </a:spcAft>
            </a:pPr>
            <a:r>
              <a:rPr lang="da-DK" sz="1400" dirty="0">
                <a:latin typeface="Verdana" panose="020B0604030504040204" pitchFamily="34" charset="0"/>
                <a:ea typeface="Times New Roman" panose="02020603050405020304" pitchFamily="18" charset="0"/>
                <a:cs typeface="Verdana" panose="020B0604030504040204" pitchFamily="34" charset="0"/>
              </a:rPr>
              <a:t>• Statsautoriseret revisor Jørgen Kjer, BDO</a:t>
            </a:r>
          </a:p>
          <a:p>
            <a:pPr>
              <a:lnSpc>
                <a:spcPct val="150000"/>
              </a:lnSpc>
              <a:spcAft>
                <a:spcPts val="0"/>
              </a:spcAft>
            </a:pPr>
            <a:r>
              <a:rPr lang="da-DK" sz="1400" dirty="0">
                <a:latin typeface="Verdana" panose="020B0604030504040204" pitchFamily="34" charset="0"/>
                <a:ea typeface="Times New Roman" panose="02020603050405020304" pitchFamily="18" charset="0"/>
                <a:cs typeface="Verdana" panose="020B0604030504040204" pitchFamily="34" charset="0"/>
              </a:rPr>
              <a:t>• Cand. merc. </a:t>
            </a:r>
            <a:r>
              <a:rPr lang="da-DK" sz="1400" dirty="0" err="1">
                <a:latin typeface="Verdana" panose="020B0604030504040204" pitchFamily="34" charset="0"/>
                <a:ea typeface="Times New Roman" panose="02020603050405020304" pitchFamily="18" charset="0"/>
                <a:cs typeface="Verdana" panose="020B0604030504040204" pitchFamily="34" charset="0"/>
              </a:rPr>
              <a:t>aud</a:t>
            </a:r>
            <a:r>
              <a:rPr lang="da-DK" sz="1400" dirty="0">
                <a:latin typeface="Verdana" panose="020B0604030504040204" pitchFamily="34" charset="0"/>
                <a:ea typeface="Times New Roman" panose="02020603050405020304" pitchFamily="18" charset="0"/>
                <a:cs typeface="Verdana" panose="020B0604030504040204" pitchFamily="34" charset="0"/>
              </a:rPr>
              <a:t>. Jannick Klose</a:t>
            </a:r>
          </a:p>
          <a:p>
            <a:pPr>
              <a:lnSpc>
                <a:spcPct val="150000"/>
              </a:lnSpc>
              <a:spcAft>
                <a:spcPts val="0"/>
              </a:spcAft>
            </a:pPr>
            <a:endParaRPr lang="da-DK" sz="1400" dirty="0">
              <a:latin typeface="Verdana" panose="020B0604030504040204" pitchFamily="34" charset="0"/>
              <a:ea typeface="Times New Roman" panose="02020603050405020304" pitchFamily="18" charset="0"/>
              <a:cs typeface="Verdana" panose="020B0604030504040204" pitchFamily="34" charset="0"/>
            </a:endParaRPr>
          </a:p>
          <a:p>
            <a:pPr>
              <a:lnSpc>
                <a:spcPct val="150000"/>
              </a:lnSpc>
              <a:spcAft>
                <a:spcPts val="0"/>
              </a:spcAft>
            </a:pPr>
            <a:r>
              <a:rPr lang="da-DK" sz="1400" dirty="0">
                <a:latin typeface="Verdana" panose="020B0604030504040204" pitchFamily="34" charset="0"/>
                <a:ea typeface="Times New Roman" panose="02020603050405020304" pitchFamily="18" charset="0"/>
                <a:cs typeface="Verdana" panose="020B0604030504040204" pitchFamily="34" charset="0"/>
              </a:rPr>
              <a:t>Alle medlemmer vælges for to år. </a:t>
            </a:r>
          </a:p>
        </p:txBody>
      </p:sp>
    </p:spTree>
    <p:extLst>
      <p:ext uri="{BB962C8B-B14F-4D97-AF65-F5344CB8AC3E}">
        <p14:creationId xmlns:p14="http://schemas.microsoft.com/office/powerpoint/2010/main" val="696261831"/>
      </p:ext>
    </p:extLst>
  </p:cSld>
  <p:clrMapOvr>
    <a:masterClrMapping/>
  </p:clrMapOvr>
  <p:transition spd="slow">
    <p:push dir="u"/>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Pladsholder til diasnummer 5"/>
          <p:cNvSpPr>
            <a:spLocks noGrp="1"/>
          </p:cNvSpPr>
          <p:nvPr>
            <p:ph type="sldNum" sz="quarter" idx="12"/>
          </p:nvPr>
        </p:nvSpPr>
        <p:spPr>
          <a:noFill/>
        </p:spPr>
        <p:txBody>
          <a:bodyPr/>
          <a:lstStyle>
            <a:lvl1pPr eaLnBrk="0" hangingPunct="0">
              <a:defRPr sz="1200">
                <a:solidFill>
                  <a:schemeClr val="tx1"/>
                </a:solidFill>
                <a:latin typeface="Verdana" pitchFamily="34" charset="0"/>
              </a:defRPr>
            </a:lvl1pPr>
            <a:lvl2pPr marL="557213" indent="-214313" eaLnBrk="0" hangingPunct="0">
              <a:defRPr sz="1200">
                <a:solidFill>
                  <a:schemeClr val="tx1"/>
                </a:solidFill>
                <a:latin typeface="Verdana" pitchFamily="34" charset="0"/>
              </a:defRPr>
            </a:lvl2pPr>
            <a:lvl3pPr marL="857250" indent="-171450" eaLnBrk="0" hangingPunct="0">
              <a:defRPr sz="1200">
                <a:solidFill>
                  <a:schemeClr val="tx1"/>
                </a:solidFill>
                <a:latin typeface="Verdana" pitchFamily="34" charset="0"/>
              </a:defRPr>
            </a:lvl3pPr>
            <a:lvl4pPr marL="1200150" indent="-171450" eaLnBrk="0" hangingPunct="0">
              <a:defRPr sz="1200">
                <a:solidFill>
                  <a:schemeClr val="tx1"/>
                </a:solidFill>
                <a:latin typeface="Verdana" pitchFamily="34" charset="0"/>
              </a:defRPr>
            </a:lvl4pPr>
            <a:lvl5pPr marL="1543050" indent="-171450" eaLnBrk="0" hangingPunct="0">
              <a:defRPr sz="1200">
                <a:solidFill>
                  <a:schemeClr val="tx1"/>
                </a:solidFill>
                <a:latin typeface="Verdana" pitchFamily="34" charset="0"/>
              </a:defRPr>
            </a:lvl5pPr>
            <a:lvl6pPr marL="1885950" indent="-171450" eaLnBrk="0" fontAlgn="base" hangingPunct="0">
              <a:spcBef>
                <a:spcPct val="0"/>
              </a:spcBef>
              <a:spcAft>
                <a:spcPct val="0"/>
              </a:spcAft>
              <a:defRPr sz="1200">
                <a:solidFill>
                  <a:schemeClr val="tx1"/>
                </a:solidFill>
                <a:latin typeface="Verdana" pitchFamily="34" charset="0"/>
              </a:defRPr>
            </a:lvl6pPr>
            <a:lvl7pPr marL="2228850" indent="-171450" eaLnBrk="0" fontAlgn="base" hangingPunct="0">
              <a:spcBef>
                <a:spcPct val="0"/>
              </a:spcBef>
              <a:spcAft>
                <a:spcPct val="0"/>
              </a:spcAft>
              <a:defRPr sz="1200">
                <a:solidFill>
                  <a:schemeClr val="tx1"/>
                </a:solidFill>
                <a:latin typeface="Verdana" pitchFamily="34" charset="0"/>
              </a:defRPr>
            </a:lvl7pPr>
            <a:lvl8pPr marL="2571750" indent="-171450" eaLnBrk="0" fontAlgn="base" hangingPunct="0">
              <a:spcBef>
                <a:spcPct val="0"/>
              </a:spcBef>
              <a:spcAft>
                <a:spcPct val="0"/>
              </a:spcAft>
              <a:defRPr sz="1200">
                <a:solidFill>
                  <a:schemeClr val="tx1"/>
                </a:solidFill>
                <a:latin typeface="Verdana" pitchFamily="34" charset="0"/>
              </a:defRPr>
            </a:lvl8pPr>
            <a:lvl9pPr marL="2914650" indent="-171450" eaLnBrk="0" fontAlgn="base" hangingPunct="0">
              <a:spcBef>
                <a:spcPct val="0"/>
              </a:spcBef>
              <a:spcAft>
                <a:spcPct val="0"/>
              </a:spcAft>
              <a:defRPr sz="1200">
                <a:solidFill>
                  <a:schemeClr val="tx1"/>
                </a:solidFill>
                <a:latin typeface="Verdana" pitchFamily="34" charset="0"/>
              </a:defRPr>
            </a:lvl9pPr>
          </a:lstStyle>
          <a:p>
            <a:pPr eaLnBrk="1" hangingPunct="1"/>
            <a:r>
              <a:rPr lang="da-DK" sz="800" dirty="0">
                <a:solidFill>
                  <a:srgbClr val="000000"/>
                </a:solidFill>
              </a:rPr>
              <a:t>Side </a:t>
            </a:r>
            <a:fld id="{2287EF12-B633-4BF3-9AF7-094DF1A059AF}" type="slidenum">
              <a:rPr lang="da-DK" sz="800">
                <a:solidFill>
                  <a:srgbClr val="000000"/>
                </a:solidFill>
              </a:rPr>
              <a:pPr eaLnBrk="1" hangingPunct="1"/>
              <a:t>47</a:t>
            </a:fld>
            <a:endParaRPr lang="da-DK" sz="600" dirty="0">
              <a:solidFill>
                <a:srgbClr val="000000"/>
              </a:solidFill>
            </a:endParaRPr>
          </a:p>
        </p:txBody>
      </p:sp>
      <p:sp>
        <p:nvSpPr>
          <p:cNvPr id="56323" name="Rectangle 2"/>
          <p:cNvSpPr>
            <a:spLocks noGrp="1" noChangeArrowheads="1"/>
          </p:cNvSpPr>
          <p:nvPr>
            <p:ph type="body" idx="1"/>
          </p:nvPr>
        </p:nvSpPr>
        <p:spPr>
          <a:xfrm>
            <a:off x="323528" y="727599"/>
            <a:ext cx="8424936" cy="5544616"/>
          </a:xfrm>
        </p:spPr>
        <p:txBody>
          <a:bodyPr/>
          <a:lstStyle/>
          <a:p>
            <a:pPr marL="315516" lvl="1" indent="-314325" eaLnBrk="1" hangingPunct="1">
              <a:lnSpc>
                <a:spcPct val="100000"/>
              </a:lnSpc>
            </a:pPr>
            <a:r>
              <a:rPr lang="da-DK" sz="3200" b="1" dirty="0"/>
              <a:t>9. Valg af medlemmer og suppleanter til Responsumudvalget </a:t>
            </a:r>
          </a:p>
          <a:p>
            <a:pPr marL="315516" lvl="1" indent="-314325" eaLnBrk="1" hangingPunct="1">
              <a:lnSpc>
                <a:spcPct val="100000"/>
              </a:lnSpc>
            </a:pPr>
            <a:r>
              <a:rPr lang="da-DK" sz="2100" b="1" dirty="0"/>
              <a:t>    </a:t>
            </a:r>
          </a:p>
          <a:p>
            <a:pPr marL="315516" lvl="1" indent="-314325" eaLnBrk="1" hangingPunct="1">
              <a:lnSpc>
                <a:spcPct val="100000"/>
              </a:lnSpc>
            </a:pPr>
            <a:r>
              <a:rPr lang="da-DK" sz="2000" dirty="0"/>
              <a:t>Ved dirigent</a:t>
            </a:r>
          </a:p>
          <a:p>
            <a:pPr marL="315516" lvl="1" indent="-314325" eaLnBrk="1" hangingPunct="1"/>
            <a:endParaRPr lang="da-DK" sz="1350" i="1" dirty="0"/>
          </a:p>
          <a:p>
            <a:pPr marL="315516" lvl="1" indent="-314325" eaLnBrk="1" hangingPunct="1">
              <a:lnSpc>
                <a:spcPct val="150000"/>
              </a:lnSpc>
            </a:pPr>
            <a:r>
              <a:rPr lang="da-DK" sz="1400" dirty="0"/>
              <a:t>På valg og villige til genvalg er: </a:t>
            </a:r>
          </a:p>
          <a:p>
            <a:pPr marL="315516" lvl="1" indent="-314325" eaLnBrk="1" hangingPunct="1">
              <a:lnSpc>
                <a:spcPct val="150000"/>
              </a:lnSpc>
              <a:buFont typeface="Arial" panose="020B0604020202020204" pitchFamily="34" charset="0"/>
              <a:buChar char="•"/>
            </a:pPr>
            <a:r>
              <a:rPr lang="da-DK" sz="1400" dirty="0"/>
              <a:t>Vibeke Düring Jensen Inforevision, </a:t>
            </a:r>
          </a:p>
          <a:p>
            <a:pPr marL="315516" lvl="1" indent="-314325" eaLnBrk="1" hangingPunct="1">
              <a:lnSpc>
                <a:spcPct val="150000"/>
              </a:lnSpc>
              <a:buFont typeface="Arial" panose="020B0604020202020204" pitchFamily="34" charset="0"/>
              <a:buChar char="•"/>
            </a:pPr>
            <a:r>
              <a:rPr lang="da-DK" sz="1400" dirty="0"/>
              <a:t>Peter Rasborg, BDO </a:t>
            </a:r>
          </a:p>
          <a:p>
            <a:pPr marL="315516" lvl="1" indent="-314325" eaLnBrk="1" hangingPunct="1">
              <a:lnSpc>
                <a:spcPct val="150000"/>
              </a:lnSpc>
              <a:buFont typeface="Arial" panose="020B0604020202020204" pitchFamily="34" charset="0"/>
              <a:buChar char="•"/>
            </a:pPr>
            <a:r>
              <a:rPr lang="da-DK" sz="1400" dirty="0"/>
              <a:t>Henrik Z. Hansen, Deloitte.</a:t>
            </a:r>
          </a:p>
          <a:p>
            <a:pPr marL="315516" lvl="1" indent="-314325" eaLnBrk="1" hangingPunct="1">
              <a:lnSpc>
                <a:spcPct val="150000"/>
              </a:lnSpc>
            </a:pPr>
            <a:r>
              <a:rPr lang="da-DK" sz="1400" dirty="0"/>
              <a:t> </a:t>
            </a:r>
          </a:p>
          <a:p>
            <a:pPr marL="315516" lvl="1" indent="-314325" eaLnBrk="1" hangingPunct="1">
              <a:lnSpc>
                <a:spcPct val="150000"/>
              </a:lnSpc>
            </a:pPr>
            <a:r>
              <a:rPr lang="da-DK" sz="1400" dirty="0"/>
              <a:t>På valg og ikke villige til genvalg er: </a:t>
            </a:r>
          </a:p>
          <a:p>
            <a:pPr marL="315516" lvl="1" indent="-314325" eaLnBrk="1" hangingPunct="1">
              <a:lnSpc>
                <a:spcPct val="150000"/>
              </a:lnSpc>
              <a:buFont typeface="Arial" panose="020B0604020202020204" pitchFamily="34" charset="0"/>
              <a:buChar char="•"/>
            </a:pPr>
            <a:r>
              <a:rPr lang="da-DK" sz="1400" dirty="0"/>
              <a:t>Thomas Benedictsen-Nislev, Beierholm. </a:t>
            </a:r>
          </a:p>
          <a:p>
            <a:pPr marL="315516" lvl="1" indent="-314325" eaLnBrk="1" hangingPunct="1">
              <a:lnSpc>
                <a:spcPct val="150000"/>
              </a:lnSpc>
            </a:pPr>
            <a:endParaRPr lang="da-DK" sz="1400" dirty="0"/>
          </a:p>
          <a:p>
            <a:pPr marL="315516" lvl="1" indent="-314325" eaLnBrk="1" hangingPunct="1">
              <a:lnSpc>
                <a:spcPct val="150000"/>
              </a:lnSpc>
            </a:pPr>
            <a:r>
              <a:rPr lang="da-DK" sz="1400" dirty="0"/>
              <a:t>Udvalget indstiller til nyvalg:</a:t>
            </a:r>
          </a:p>
          <a:p>
            <a:pPr marL="315516" lvl="1" indent="-314325" eaLnBrk="1" hangingPunct="1">
              <a:lnSpc>
                <a:spcPct val="150000"/>
              </a:lnSpc>
              <a:buFont typeface="Arial" panose="020B0604020202020204" pitchFamily="34" charset="0"/>
              <a:buChar char="•"/>
            </a:pPr>
            <a:r>
              <a:rPr lang="da-DK" sz="1400" dirty="0"/>
              <a:t>Torben Ahle Pedersen, EY</a:t>
            </a:r>
          </a:p>
          <a:p>
            <a:pPr marL="315516" lvl="1" indent="-314325" eaLnBrk="1" hangingPunct="1">
              <a:lnSpc>
                <a:spcPct val="150000"/>
              </a:lnSpc>
            </a:pPr>
            <a:r>
              <a:rPr lang="da-DK" sz="1400" dirty="0"/>
              <a:t>Medlemmer vælges jf. vedtægterne for to år ad gangen. </a:t>
            </a:r>
            <a:endParaRPr lang="da-DK" sz="1350" dirty="0"/>
          </a:p>
          <a:p>
            <a:pPr lvl="1" indent="0" eaLnBrk="1" hangingPunct="1">
              <a:lnSpc>
                <a:spcPct val="150000"/>
              </a:lnSpc>
            </a:pPr>
            <a:r>
              <a:rPr lang="da-DK" sz="1350" dirty="0"/>
              <a:t>Der foreslås intet valg af suppleanter</a:t>
            </a:r>
          </a:p>
          <a:p>
            <a:pPr marL="315516" lvl="1" indent="-314325" eaLnBrk="1" hangingPunct="1"/>
            <a:r>
              <a:rPr lang="da-DK" sz="1350" dirty="0"/>
              <a:t> </a:t>
            </a:r>
          </a:p>
          <a:p>
            <a:pPr marL="315516" lvl="1" indent="-314325" eaLnBrk="1" hangingPunct="1"/>
            <a:endParaRPr lang="da-DK" sz="1350" dirty="0"/>
          </a:p>
          <a:p>
            <a:pPr marL="315516" lvl="1" indent="-314325" eaLnBrk="1" hangingPunct="1"/>
            <a:endParaRPr lang="da-DK" sz="1050" dirty="0"/>
          </a:p>
          <a:p>
            <a:pPr marL="315516" lvl="1" indent="-314325" eaLnBrk="1" hangingPunct="1"/>
            <a:endParaRPr lang="da-DK" sz="900" b="1" dirty="0"/>
          </a:p>
        </p:txBody>
      </p:sp>
      <p:pic>
        <p:nvPicPr>
          <p:cNvPr id="56324" name="Picture 3" descr="FSR_PPT_v01_Page_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58516" y="857251"/>
            <a:ext cx="1350169" cy="101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1332793"/>
      </p:ext>
    </p:extLst>
  </p:cSld>
  <p:clrMapOvr>
    <a:masterClrMapping/>
  </p:clrMapOvr>
  <p:transition spd="slow">
    <p:push dir="u"/>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Pladsholder til diasnummer 5"/>
          <p:cNvSpPr>
            <a:spLocks noGrp="1"/>
          </p:cNvSpPr>
          <p:nvPr>
            <p:ph type="sldNum" sz="quarter" idx="12"/>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r>
              <a:rPr lang="da-DK" sz="800">
                <a:solidFill>
                  <a:srgbClr val="000000"/>
                </a:solidFill>
              </a:rPr>
              <a:t>Side </a:t>
            </a:r>
            <a:fld id="{DA38381E-F237-4A34-9D9D-BDFF7C47228D}" type="slidenum">
              <a:rPr lang="da-DK" sz="800" smtClean="0">
                <a:solidFill>
                  <a:srgbClr val="000000"/>
                </a:solidFill>
              </a:rPr>
              <a:pPr eaLnBrk="1" hangingPunct="1"/>
              <a:t>48</a:t>
            </a:fld>
            <a:endParaRPr lang="da-DK" sz="800">
              <a:solidFill>
                <a:srgbClr val="000000"/>
              </a:solidFill>
            </a:endParaRPr>
          </a:p>
        </p:txBody>
      </p:sp>
      <p:sp>
        <p:nvSpPr>
          <p:cNvPr id="58371" name="Rectangle 2"/>
          <p:cNvSpPr>
            <a:spLocks noGrp="1" noChangeArrowheads="1"/>
          </p:cNvSpPr>
          <p:nvPr>
            <p:ph type="body" idx="1"/>
          </p:nvPr>
        </p:nvSpPr>
        <p:spPr>
          <a:xfrm>
            <a:off x="251520" y="764704"/>
            <a:ext cx="8280400" cy="1799405"/>
          </a:xfrm>
        </p:spPr>
        <p:txBody>
          <a:bodyPr/>
          <a:lstStyle/>
          <a:p>
            <a:pPr marL="420688" lvl="1" indent="-419100" eaLnBrk="1" hangingPunct="1">
              <a:lnSpc>
                <a:spcPct val="100000"/>
              </a:lnSpc>
            </a:pPr>
            <a:r>
              <a:rPr lang="da-DK" sz="3200" b="1" dirty="0"/>
              <a:t>10. Valg af revisor og revisorsuppleant</a:t>
            </a:r>
          </a:p>
          <a:p>
            <a:pPr marL="420688" lvl="1" indent="-419100" eaLnBrk="1" hangingPunct="1">
              <a:lnSpc>
                <a:spcPct val="100000"/>
              </a:lnSpc>
            </a:pPr>
            <a:endParaRPr lang="da-DK" sz="2800" dirty="0"/>
          </a:p>
          <a:p>
            <a:pPr marL="420688" lvl="1" indent="-419100" eaLnBrk="1" hangingPunct="1"/>
            <a:r>
              <a:rPr lang="da-DK" sz="2000" dirty="0"/>
              <a:t>Ved dirigent</a:t>
            </a:r>
            <a:endParaRPr lang="da-DK" sz="2800" dirty="0"/>
          </a:p>
        </p:txBody>
      </p:sp>
      <p:pic>
        <p:nvPicPr>
          <p:cNvPr id="58372" name="Picture 3"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ktangel 1"/>
          <p:cNvSpPr/>
          <p:nvPr/>
        </p:nvSpPr>
        <p:spPr>
          <a:xfrm>
            <a:off x="647031" y="3269497"/>
            <a:ext cx="6696744" cy="2816156"/>
          </a:xfrm>
          <a:prstGeom prst="rect">
            <a:avLst/>
          </a:prstGeom>
        </p:spPr>
        <p:txBody>
          <a:bodyPr wrap="square">
            <a:spAutoFit/>
          </a:bodyPr>
          <a:lstStyle/>
          <a:p>
            <a:pPr>
              <a:lnSpc>
                <a:spcPct val="150000"/>
              </a:lnSpc>
              <a:spcAft>
                <a:spcPts val="0"/>
              </a:spcAft>
            </a:pPr>
            <a:r>
              <a:rPr lang="da-DK" sz="1400" dirty="0">
                <a:latin typeface="Verdana" panose="020B0604030504040204" pitchFamily="34" charset="0"/>
                <a:ea typeface="Times New Roman" panose="02020603050405020304" pitchFamily="18" charset="0"/>
                <a:cs typeface="Verdana" panose="020B0604030504040204" pitchFamily="34" charset="0"/>
              </a:rPr>
              <a:t>Bestyrelsen foreslår valg af revisor samt valg af revisorsuppleant, henholdsvis:</a:t>
            </a:r>
          </a:p>
          <a:p>
            <a:pPr marL="285750" indent="-285750">
              <a:lnSpc>
                <a:spcPct val="150000"/>
              </a:lnSpc>
              <a:spcAft>
                <a:spcPts val="0"/>
              </a:spcAft>
              <a:buFont typeface="Arial" panose="020B0604020202020204" pitchFamily="34" charset="0"/>
              <a:buChar char="•"/>
            </a:pPr>
            <a:r>
              <a:rPr lang="da-DK" sz="1400" dirty="0">
                <a:latin typeface="Verdana" panose="020B0604030504040204" pitchFamily="34" charset="0"/>
                <a:ea typeface="Times New Roman" panose="02020603050405020304" pitchFamily="18" charset="0"/>
                <a:cs typeface="Verdana" panose="020B0604030504040204" pitchFamily="34" charset="0"/>
              </a:rPr>
              <a:t>Michael Winther Rasmussen, Grant </a:t>
            </a:r>
            <a:r>
              <a:rPr lang="da-DK" sz="1400" dirty="0" err="1">
                <a:latin typeface="Verdana" panose="020B0604030504040204" pitchFamily="34" charset="0"/>
                <a:ea typeface="Times New Roman" panose="02020603050405020304" pitchFamily="18" charset="0"/>
                <a:cs typeface="Verdana" panose="020B0604030504040204" pitchFamily="34" charset="0"/>
              </a:rPr>
              <a:t>Thornton</a:t>
            </a:r>
            <a:endParaRPr lang="da-DK" sz="1400" dirty="0">
              <a:latin typeface="Verdana" panose="020B0604030504040204" pitchFamily="34" charset="0"/>
              <a:ea typeface="Times New Roman" panose="02020603050405020304" pitchFamily="18" charset="0"/>
              <a:cs typeface="Verdana" panose="020B0604030504040204" pitchFamily="34" charset="0"/>
            </a:endParaRPr>
          </a:p>
          <a:p>
            <a:pPr marL="285750" indent="-285750">
              <a:lnSpc>
                <a:spcPct val="150000"/>
              </a:lnSpc>
              <a:spcAft>
                <a:spcPts val="0"/>
              </a:spcAft>
              <a:buFont typeface="Arial" panose="020B0604020202020204" pitchFamily="34" charset="0"/>
              <a:buChar char="•"/>
            </a:pPr>
            <a:r>
              <a:rPr lang="da-DK" sz="1400" dirty="0">
                <a:latin typeface="Verdana" panose="020B0604030504040204" pitchFamily="34" charset="0"/>
                <a:ea typeface="Times New Roman" panose="02020603050405020304" pitchFamily="18" charset="0"/>
                <a:cs typeface="Verdana" panose="020B0604030504040204" pitchFamily="34" charset="0"/>
              </a:rPr>
              <a:t>Stefan Sølvhøj Johansen, </a:t>
            </a:r>
            <a:r>
              <a:rPr lang="da-DK" sz="1400" dirty="0" err="1">
                <a:latin typeface="Verdana" panose="020B0604030504040204" pitchFamily="34" charset="0"/>
                <a:ea typeface="Times New Roman" panose="02020603050405020304" pitchFamily="18" charset="0"/>
                <a:cs typeface="Verdana" panose="020B0604030504040204" pitchFamily="34" charset="0"/>
              </a:rPr>
              <a:t>Piaster</a:t>
            </a:r>
            <a:r>
              <a:rPr lang="da-DK" sz="1400" dirty="0">
                <a:latin typeface="Verdana" panose="020B0604030504040204" pitchFamily="34" charset="0"/>
                <a:ea typeface="Times New Roman" panose="02020603050405020304" pitchFamily="18" charset="0"/>
                <a:cs typeface="Verdana" panose="020B0604030504040204" pitchFamily="34" charset="0"/>
              </a:rPr>
              <a:t> Revisorerne</a:t>
            </a:r>
          </a:p>
          <a:p>
            <a:pPr>
              <a:lnSpc>
                <a:spcPct val="150000"/>
              </a:lnSpc>
              <a:spcAft>
                <a:spcPts val="0"/>
              </a:spcAft>
            </a:pPr>
            <a:endParaRPr lang="da-DK" sz="1400" dirty="0">
              <a:highlight>
                <a:srgbClr val="FFFF00"/>
              </a:highlight>
              <a:latin typeface="Verdana" panose="020B0604030504040204" pitchFamily="34" charset="0"/>
              <a:ea typeface="Times New Roman" panose="02020603050405020304" pitchFamily="18" charset="0"/>
              <a:cs typeface="Verdana" panose="020B0604030504040204" pitchFamily="34" charset="0"/>
            </a:endParaRPr>
          </a:p>
          <a:p>
            <a:pPr>
              <a:lnSpc>
                <a:spcPct val="150000"/>
              </a:lnSpc>
              <a:spcAft>
                <a:spcPts val="0"/>
              </a:spcAft>
            </a:pPr>
            <a:r>
              <a:rPr lang="da-DK" sz="1400" dirty="0">
                <a:latin typeface="Verdana" panose="020B0604030504040204" pitchFamily="34" charset="0"/>
                <a:ea typeface="Times New Roman" panose="02020603050405020304" pitchFamily="18" charset="0"/>
                <a:cs typeface="Verdana" panose="020B0604030504040204" pitchFamily="34" charset="0"/>
              </a:rPr>
              <a:t>Begge er villige til valg. </a:t>
            </a:r>
          </a:p>
          <a:p>
            <a:pPr>
              <a:lnSpc>
                <a:spcPct val="150000"/>
              </a:lnSpc>
              <a:spcAft>
                <a:spcPts val="0"/>
              </a:spcAft>
            </a:pPr>
            <a:endParaRPr lang="da-DK" sz="1600" dirty="0"/>
          </a:p>
          <a:p>
            <a:pPr>
              <a:lnSpc>
                <a:spcPct val="150000"/>
              </a:lnSpc>
              <a:spcAft>
                <a:spcPts val="0"/>
              </a:spcAft>
            </a:pPr>
            <a:endParaRPr lang="da-DK" dirty="0">
              <a:effectLst/>
              <a:latin typeface="Verdana" panose="020B0604030504040204" pitchFamily="34" charset="0"/>
              <a:ea typeface="Times New Roman" panose="02020603050405020304" pitchFamily="18" charset="0"/>
              <a:cs typeface="Verdana" panose="020B0604030504040204" pitchFamily="34" charset="0"/>
            </a:endParaRPr>
          </a:p>
        </p:txBody>
      </p:sp>
    </p:spTree>
    <p:extLst>
      <p:ext uri="{BB962C8B-B14F-4D97-AF65-F5344CB8AC3E}">
        <p14:creationId xmlns:p14="http://schemas.microsoft.com/office/powerpoint/2010/main" val="2387400189"/>
      </p:ext>
    </p:extLst>
  </p:cSld>
  <p:clrMapOvr>
    <a:masterClrMapping/>
  </p:clrMapOvr>
  <p:transition spd="slow">
    <p:push dir="u"/>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Pladsholder til diasnummer 5"/>
          <p:cNvSpPr>
            <a:spLocks noGrp="1"/>
          </p:cNvSpPr>
          <p:nvPr>
            <p:ph type="sldNum" sz="quarter" idx="12"/>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r>
              <a:rPr lang="da-DK" sz="800">
                <a:solidFill>
                  <a:srgbClr val="000000"/>
                </a:solidFill>
              </a:rPr>
              <a:t>Side </a:t>
            </a:r>
            <a:fld id="{EDDC79ED-23F4-4FBD-9CF8-8E1E7777E28B}" type="slidenum">
              <a:rPr lang="da-DK" sz="800" smtClean="0">
                <a:solidFill>
                  <a:srgbClr val="000000"/>
                </a:solidFill>
              </a:rPr>
              <a:pPr eaLnBrk="1" hangingPunct="1"/>
              <a:t>49</a:t>
            </a:fld>
            <a:endParaRPr lang="da-DK" sz="800">
              <a:solidFill>
                <a:srgbClr val="000000"/>
              </a:solidFill>
            </a:endParaRPr>
          </a:p>
        </p:txBody>
      </p:sp>
      <p:sp>
        <p:nvSpPr>
          <p:cNvPr id="59395" name="Rectangle 2"/>
          <p:cNvSpPr>
            <a:spLocks noGrp="1" noChangeArrowheads="1"/>
          </p:cNvSpPr>
          <p:nvPr>
            <p:ph type="body" idx="1"/>
          </p:nvPr>
        </p:nvSpPr>
        <p:spPr>
          <a:xfrm>
            <a:off x="323528" y="827881"/>
            <a:ext cx="3386137" cy="1042988"/>
          </a:xfrm>
        </p:spPr>
        <p:txBody>
          <a:bodyPr/>
          <a:lstStyle/>
          <a:p>
            <a:pPr marL="420688" lvl="1" indent="-419100" eaLnBrk="1" hangingPunct="1"/>
            <a:r>
              <a:rPr lang="da-DK" sz="2800" b="1" dirty="0"/>
              <a:t>11. Eventuelt</a:t>
            </a:r>
          </a:p>
          <a:p>
            <a:pPr marL="420688" lvl="1" indent="-419100" eaLnBrk="1" hangingPunct="1"/>
            <a:endParaRPr lang="da-DK" sz="2800" dirty="0"/>
          </a:p>
        </p:txBody>
      </p:sp>
      <p:pic>
        <p:nvPicPr>
          <p:cNvPr id="59396" name="Picture 3" descr="FSR_PPT_v01_Page_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0204770"/>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type="body" idx="1"/>
          </p:nvPr>
        </p:nvSpPr>
        <p:spPr>
          <a:xfrm>
            <a:off x="251520" y="682628"/>
            <a:ext cx="6478588" cy="864096"/>
          </a:xfrm>
        </p:spPr>
        <p:txBody>
          <a:bodyPr/>
          <a:lstStyle/>
          <a:p>
            <a:pPr lvl="1" indent="0" eaLnBrk="1" hangingPunct="1"/>
            <a:endParaRPr lang="da-DK" sz="3200" dirty="0"/>
          </a:p>
          <a:p>
            <a:pPr lvl="1" indent="0" eaLnBrk="1" hangingPunct="1"/>
            <a:r>
              <a:rPr lang="da-DK" sz="2800" b="1" dirty="0">
                <a:solidFill>
                  <a:srgbClr val="11B3CD"/>
                </a:solidFill>
              </a:rPr>
              <a:t>Fem hovedoverskrifter</a:t>
            </a:r>
          </a:p>
          <a:p>
            <a:pPr lvl="1" indent="0" eaLnBrk="1" hangingPunct="1"/>
            <a:endParaRPr lang="da-DK" sz="3200" dirty="0"/>
          </a:p>
          <a:p>
            <a:pPr lvl="1" indent="0" eaLnBrk="1" hangingPunct="1"/>
            <a:endParaRPr lang="da-DK" sz="2400" dirty="0"/>
          </a:p>
          <a:p>
            <a:pPr lvl="1" indent="0" eaLnBrk="1" hangingPunct="1"/>
            <a:endParaRPr lang="da-DK" sz="3200" dirty="0"/>
          </a:p>
        </p:txBody>
      </p:sp>
      <p:pic>
        <p:nvPicPr>
          <p:cNvPr id="18436" name="Picture 4"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Undertitel 2"/>
          <p:cNvSpPr txBox="1">
            <a:spLocks/>
          </p:cNvSpPr>
          <p:nvPr/>
        </p:nvSpPr>
        <p:spPr bwMode="auto">
          <a:xfrm>
            <a:off x="791580" y="1513126"/>
            <a:ext cx="7056784" cy="4690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fontScale="92500" lnSpcReduction="20000"/>
          </a:bodyPr>
          <a:lstStyle>
            <a:lvl1pPr marL="342900" indent="-342900" algn="l" rtl="0" eaLnBrk="0" fontAlgn="base" hangingPunct="0">
              <a:lnSpc>
                <a:spcPts val="3700"/>
              </a:lnSpc>
              <a:spcBef>
                <a:spcPct val="100000"/>
              </a:spcBef>
              <a:spcAft>
                <a:spcPct val="0"/>
              </a:spcAft>
              <a:defRPr sz="3400" b="1" u="sng">
                <a:solidFill>
                  <a:srgbClr val="14143C"/>
                </a:solidFill>
                <a:latin typeface="+mn-lt"/>
                <a:ea typeface="+mn-ea"/>
                <a:cs typeface="+mn-cs"/>
              </a:defRPr>
            </a:lvl1pPr>
            <a:lvl2pPr marL="1588" indent="455613" algn="l" rtl="0" eaLnBrk="0" fontAlgn="base" hangingPunct="0">
              <a:lnSpc>
                <a:spcPts val="2600"/>
              </a:lnSpc>
              <a:spcBef>
                <a:spcPct val="0"/>
              </a:spcBef>
              <a:spcAft>
                <a:spcPct val="0"/>
              </a:spcAft>
              <a:defRPr sz="2200">
                <a:solidFill>
                  <a:schemeClr val="tx1"/>
                </a:solidFill>
                <a:latin typeface="+mj-lt"/>
              </a:defRPr>
            </a:lvl2pPr>
            <a:lvl3pPr marL="3175" indent="911225" algn="l" rtl="0" eaLnBrk="0" fontAlgn="base" hangingPunct="0">
              <a:lnSpc>
                <a:spcPts val="2200"/>
              </a:lnSpc>
              <a:spcBef>
                <a:spcPct val="0"/>
              </a:spcBef>
              <a:spcAft>
                <a:spcPct val="0"/>
              </a:spcAft>
              <a:defRPr sz="1600">
                <a:solidFill>
                  <a:schemeClr val="tx1"/>
                </a:solidFill>
                <a:latin typeface="+mj-lt"/>
              </a:defRPr>
            </a:lvl3pPr>
            <a:lvl4pPr marL="257175" indent="-252413" algn="l" rtl="0" eaLnBrk="0" fontAlgn="base" hangingPunct="0">
              <a:lnSpc>
                <a:spcPts val="2600"/>
              </a:lnSpc>
              <a:spcBef>
                <a:spcPct val="0"/>
              </a:spcBef>
              <a:spcAft>
                <a:spcPct val="0"/>
              </a:spcAft>
              <a:buChar char="•"/>
              <a:defRPr sz="2200">
                <a:solidFill>
                  <a:schemeClr val="tx1"/>
                </a:solidFill>
                <a:latin typeface="+mj-lt"/>
              </a:defRPr>
            </a:lvl4pPr>
            <a:lvl5pPr marL="549275" indent="-290513" algn="l" rtl="0" eaLnBrk="0" fontAlgn="base" hangingPunct="0">
              <a:lnSpc>
                <a:spcPts val="2000"/>
              </a:lnSpc>
              <a:spcBef>
                <a:spcPct val="0"/>
              </a:spcBef>
              <a:spcAft>
                <a:spcPct val="0"/>
              </a:spcAft>
              <a:buChar char="•"/>
              <a:defRPr sz="1600">
                <a:solidFill>
                  <a:schemeClr val="tx1"/>
                </a:solidFill>
                <a:latin typeface="+mj-lt"/>
              </a:defRPr>
            </a:lvl5pPr>
            <a:lvl6pPr marL="1006475" indent="-290513" algn="l" rtl="0" fontAlgn="base">
              <a:lnSpc>
                <a:spcPts val="2000"/>
              </a:lnSpc>
              <a:spcBef>
                <a:spcPct val="0"/>
              </a:spcBef>
              <a:spcAft>
                <a:spcPct val="0"/>
              </a:spcAft>
              <a:buChar char="•"/>
              <a:defRPr sz="1600">
                <a:solidFill>
                  <a:schemeClr val="tx1"/>
                </a:solidFill>
                <a:latin typeface="+mj-lt"/>
              </a:defRPr>
            </a:lvl6pPr>
            <a:lvl7pPr marL="1463675" indent="-290513" algn="l" rtl="0" fontAlgn="base">
              <a:lnSpc>
                <a:spcPts val="2000"/>
              </a:lnSpc>
              <a:spcBef>
                <a:spcPct val="0"/>
              </a:spcBef>
              <a:spcAft>
                <a:spcPct val="0"/>
              </a:spcAft>
              <a:buChar char="•"/>
              <a:defRPr sz="1600">
                <a:solidFill>
                  <a:schemeClr val="tx1"/>
                </a:solidFill>
                <a:latin typeface="+mj-lt"/>
              </a:defRPr>
            </a:lvl7pPr>
            <a:lvl8pPr marL="1920875" indent="-290513" algn="l" rtl="0" fontAlgn="base">
              <a:lnSpc>
                <a:spcPts val="2000"/>
              </a:lnSpc>
              <a:spcBef>
                <a:spcPct val="0"/>
              </a:spcBef>
              <a:spcAft>
                <a:spcPct val="0"/>
              </a:spcAft>
              <a:buChar char="•"/>
              <a:defRPr sz="1600">
                <a:solidFill>
                  <a:schemeClr val="tx1"/>
                </a:solidFill>
                <a:latin typeface="+mj-lt"/>
              </a:defRPr>
            </a:lvl8pPr>
            <a:lvl9pPr marL="2378075" indent="-290513" algn="l" rtl="0" fontAlgn="base">
              <a:lnSpc>
                <a:spcPts val="2000"/>
              </a:lnSpc>
              <a:spcBef>
                <a:spcPct val="0"/>
              </a:spcBef>
              <a:spcAft>
                <a:spcPct val="0"/>
              </a:spcAft>
              <a:buChar char="•"/>
              <a:defRPr sz="1600">
                <a:solidFill>
                  <a:schemeClr val="tx1"/>
                </a:solidFill>
                <a:latin typeface="+mj-lt"/>
              </a:defRPr>
            </a:lvl9pPr>
          </a:lstStyle>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Tx/>
              <a:buNone/>
              <a:tabLst/>
              <a:defRPr/>
            </a:pPr>
            <a:r>
              <a:rPr kumimoji="0" lang="da-DK" altLang="da-DK" sz="1400" b="1" i="0" u="none" strike="noStrike" kern="0" cap="none" spc="0" normalizeH="0" baseline="0" noProof="0" dirty="0">
                <a:ln>
                  <a:noFill/>
                </a:ln>
                <a:solidFill>
                  <a:srgbClr val="FFFFFF">
                    <a:lumMod val="50000"/>
                  </a:srgbClr>
                </a:solidFill>
                <a:effectLst/>
                <a:uLnTx/>
                <a:uFillTx/>
                <a:latin typeface="Verdana"/>
                <a:ea typeface="+mn-ea"/>
                <a:cs typeface="+mn-cs"/>
              </a:rPr>
              <a:t>1. Ny teknologi og digitalisering</a:t>
            </a: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 typeface="Arial" panose="020B0604020202020204" pitchFamily="34" charset="0"/>
              <a:buChar char="•"/>
              <a:tabLst/>
              <a:defRPr/>
            </a:pPr>
            <a:r>
              <a:rPr kumimoji="0" lang="da-DK" altLang="da-DK" sz="1400" b="0" i="0" u="none" strike="noStrike" kern="0" cap="none" spc="0" normalizeH="0" baseline="0" noProof="0" dirty="0">
                <a:ln>
                  <a:noFill/>
                </a:ln>
                <a:solidFill>
                  <a:srgbClr val="FFFFFF">
                    <a:lumMod val="50000"/>
                  </a:srgbClr>
                </a:solidFill>
                <a:effectLst/>
                <a:uLnTx/>
                <a:uFillTx/>
                <a:latin typeface="Verdana"/>
                <a:ea typeface="+mn-ea"/>
                <a:cs typeface="+mn-cs"/>
              </a:rPr>
              <a:t>Rapport om den digitale transformation</a:t>
            </a: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Tx/>
              <a:buNone/>
              <a:tabLst/>
              <a:defRPr/>
            </a:pPr>
            <a:endParaRPr kumimoji="0" lang="da-DK" altLang="da-DK" sz="1400" b="0" i="0" u="none" strike="noStrike" kern="0" cap="none" spc="0" normalizeH="0" baseline="0" noProof="0" dirty="0">
              <a:ln>
                <a:noFill/>
              </a:ln>
              <a:solidFill>
                <a:srgbClr val="FFFFFF">
                  <a:lumMod val="50000"/>
                </a:srgbClr>
              </a:solidFill>
              <a:effectLst/>
              <a:uLnTx/>
              <a:uFillTx/>
              <a:latin typeface="Verdana"/>
              <a:ea typeface="+mn-ea"/>
              <a:cs typeface="+mn-cs"/>
            </a:endParaRP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Tx/>
              <a:buNone/>
              <a:tabLst/>
              <a:defRPr/>
            </a:pPr>
            <a:r>
              <a:rPr kumimoji="0" lang="da-DK" altLang="da-DK" sz="1400" b="1" i="0" u="none" strike="noStrike" kern="0" cap="none" spc="0" normalizeH="0" baseline="0" noProof="0" dirty="0">
                <a:ln>
                  <a:noFill/>
                </a:ln>
                <a:solidFill>
                  <a:srgbClr val="FFFFFF">
                    <a:lumMod val="50000"/>
                  </a:srgbClr>
                </a:solidFill>
                <a:effectLst/>
                <a:uLnTx/>
                <a:uFillTx/>
                <a:latin typeface="Verdana"/>
                <a:ea typeface="+mn-ea"/>
                <a:cs typeface="+mn-cs"/>
              </a:rPr>
              <a:t>2. Digital handlingsplan</a:t>
            </a: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 typeface="Arial" panose="020B0604020202020204" pitchFamily="34" charset="0"/>
              <a:buChar char="•"/>
              <a:tabLst/>
              <a:defRPr/>
            </a:pPr>
            <a:r>
              <a:rPr kumimoji="0" lang="da-DK" altLang="da-DK" sz="1400" b="0" i="0" u="none" strike="noStrike" kern="0" cap="none" spc="0" normalizeH="0" baseline="0" noProof="0" dirty="0">
                <a:ln>
                  <a:noFill/>
                </a:ln>
                <a:solidFill>
                  <a:srgbClr val="FFFFFF">
                    <a:lumMod val="50000"/>
                  </a:srgbClr>
                </a:solidFill>
                <a:effectLst/>
                <a:uLnTx/>
                <a:uFillTx/>
                <a:latin typeface="Verdana"/>
                <a:ea typeface="+mn-ea"/>
                <a:cs typeface="+mn-cs"/>
              </a:rPr>
              <a:t>Nye tillidsydelser</a:t>
            </a: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 typeface="Arial" panose="020B0604020202020204" pitchFamily="34" charset="0"/>
              <a:buChar char="•"/>
              <a:tabLst/>
              <a:defRPr/>
            </a:pPr>
            <a:r>
              <a:rPr kumimoji="0" lang="da-DK" altLang="da-DK" sz="1400" b="0" i="0" u="none" strike="noStrike" kern="0" cap="none" spc="0" normalizeH="0" baseline="0" noProof="0" dirty="0">
                <a:ln>
                  <a:noFill/>
                </a:ln>
                <a:solidFill>
                  <a:srgbClr val="FFFFFF">
                    <a:lumMod val="50000"/>
                  </a:srgbClr>
                </a:solidFill>
                <a:effectLst/>
                <a:uLnTx/>
                <a:uFillTx/>
                <a:latin typeface="Verdana"/>
                <a:ea typeface="+mn-ea"/>
                <a:cs typeface="+mn-cs"/>
              </a:rPr>
              <a:t>Nye rapporteringsformer</a:t>
            </a: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 typeface="Arial" panose="020B0604020202020204" pitchFamily="34" charset="0"/>
              <a:buChar char="•"/>
              <a:tabLst/>
              <a:defRPr/>
            </a:pPr>
            <a:r>
              <a:rPr kumimoji="0" lang="da-DK" altLang="da-DK" sz="1400" b="0" i="0" u="none" strike="noStrike" kern="0" cap="none" spc="0" normalizeH="0" baseline="0" noProof="0" dirty="0">
                <a:ln>
                  <a:noFill/>
                </a:ln>
                <a:solidFill>
                  <a:srgbClr val="FFFFFF">
                    <a:lumMod val="50000"/>
                  </a:srgbClr>
                </a:solidFill>
                <a:effectLst/>
                <a:uLnTx/>
                <a:uFillTx/>
                <a:latin typeface="Verdana"/>
                <a:ea typeface="+mn-ea"/>
                <a:cs typeface="+mn-cs"/>
              </a:rPr>
              <a:t>Persondata og cybersikkerhed</a:t>
            </a: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 typeface="Arial" panose="020B0604020202020204" pitchFamily="34" charset="0"/>
              <a:buChar char="•"/>
              <a:tabLst/>
              <a:defRPr/>
            </a:pPr>
            <a:r>
              <a:rPr kumimoji="0" lang="da-DK" altLang="da-DK" sz="1400" b="0" i="0" u="none" strike="noStrike" kern="0" cap="none" spc="0" normalizeH="0" baseline="0" noProof="0" dirty="0">
                <a:ln>
                  <a:noFill/>
                </a:ln>
                <a:solidFill>
                  <a:srgbClr val="FFFFFF">
                    <a:lumMod val="50000"/>
                  </a:srgbClr>
                </a:solidFill>
                <a:effectLst/>
                <a:uLnTx/>
                <a:uFillTx/>
                <a:latin typeface="Verdana"/>
                <a:ea typeface="+mn-ea"/>
                <a:cs typeface="+mn-cs"/>
              </a:rPr>
              <a:t>Uddannelseskrav</a:t>
            </a: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Tx/>
              <a:buNone/>
              <a:tabLst/>
              <a:defRPr/>
            </a:pPr>
            <a:endParaRPr kumimoji="0" lang="da-DK" altLang="da-DK" sz="1400" b="0" i="0" u="none" strike="noStrike" kern="0" cap="none" spc="0" normalizeH="0" baseline="0" noProof="0" dirty="0">
              <a:ln>
                <a:noFill/>
              </a:ln>
              <a:solidFill>
                <a:srgbClr val="FFFFFF">
                  <a:lumMod val="50000"/>
                </a:srgbClr>
              </a:solidFill>
              <a:effectLst/>
              <a:uLnTx/>
              <a:uFillTx/>
              <a:latin typeface="Verdana"/>
              <a:ea typeface="+mn-ea"/>
              <a:cs typeface="+mn-cs"/>
            </a:endParaRP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Tx/>
              <a:buNone/>
              <a:tabLst/>
              <a:defRPr/>
            </a:pPr>
            <a:r>
              <a:rPr kumimoji="0" lang="da-DK" altLang="da-DK" sz="1400" b="1" i="0" u="none" strike="noStrike" kern="0" cap="none" spc="0" normalizeH="0" baseline="0" noProof="0" dirty="0">
                <a:ln>
                  <a:noFill/>
                </a:ln>
                <a:solidFill>
                  <a:srgbClr val="FFFFFF">
                    <a:lumMod val="50000"/>
                  </a:srgbClr>
                </a:solidFill>
                <a:effectLst/>
                <a:uLnTx/>
                <a:uFillTx/>
                <a:latin typeface="Verdana"/>
                <a:ea typeface="+mn-ea"/>
                <a:cs typeface="+mn-cs"/>
              </a:rPr>
              <a:t>3. Rammevilkår og værdien af revisors arbejde</a:t>
            </a: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 typeface="Arial" panose="020B0604020202020204" pitchFamily="34" charset="0"/>
              <a:buChar char="•"/>
              <a:tabLst/>
              <a:defRPr/>
            </a:pPr>
            <a:r>
              <a:rPr kumimoji="0" lang="da-DK" altLang="da-DK" sz="1400" b="0" i="0" u="none" strike="noStrike" kern="0" cap="none" spc="0" normalizeH="0" baseline="0" noProof="0" dirty="0">
                <a:ln>
                  <a:noFill/>
                </a:ln>
                <a:solidFill>
                  <a:srgbClr val="FFFFFF">
                    <a:lumMod val="50000"/>
                  </a:srgbClr>
                </a:solidFill>
                <a:effectLst/>
                <a:uLnTx/>
                <a:uFillTx/>
                <a:latin typeface="Verdana"/>
                <a:ea typeface="+mn-ea"/>
                <a:cs typeface="+mn-cs"/>
              </a:rPr>
              <a:t>Erhvervskandidatuddannelse</a:t>
            </a: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 typeface="Arial" panose="020B0604020202020204" pitchFamily="34" charset="0"/>
              <a:buChar char="•"/>
              <a:tabLst/>
              <a:defRPr/>
            </a:pPr>
            <a:r>
              <a:rPr kumimoji="0" lang="da-DK" altLang="da-DK" sz="1400" b="0" i="0" u="none" strike="noStrike" kern="0" cap="none" spc="0" normalizeH="0" baseline="0" noProof="0" dirty="0">
                <a:ln>
                  <a:noFill/>
                </a:ln>
                <a:solidFill>
                  <a:srgbClr val="FFFFFF">
                    <a:lumMod val="50000"/>
                  </a:srgbClr>
                </a:solidFill>
                <a:effectLst/>
                <a:uLnTx/>
                <a:uFillTx/>
                <a:latin typeface="Verdana"/>
                <a:ea typeface="+mn-ea"/>
                <a:cs typeface="+mn-cs"/>
              </a:rPr>
              <a:t>Ansvarlighed og bæredygtighed</a:t>
            </a: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 typeface="Arial" panose="020B0604020202020204" pitchFamily="34" charset="0"/>
              <a:buChar char="•"/>
              <a:tabLst/>
              <a:defRPr/>
            </a:pPr>
            <a:r>
              <a:rPr kumimoji="0" lang="da-DK" altLang="da-DK" sz="1400" b="0" i="0" u="none" strike="noStrike" kern="0" cap="none" spc="0" normalizeH="0" baseline="0" noProof="0" dirty="0">
                <a:ln>
                  <a:noFill/>
                </a:ln>
                <a:solidFill>
                  <a:srgbClr val="FFFFFF">
                    <a:lumMod val="50000"/>
                  </a:srgbClr>
                </a:solidFill>
                <a:effectLst/>
                <a:uLnTx/>
                <a:uFillTx/>
                <a:latin typeface="Verdana"/>
                <a:ea typeface="+mn-ea"/>
                <a:cs typeface="+mn-cs"/>
              </a:rPr>
              <a:t>Moms- og Skattetjek</a:t>
            </a: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 typeface="Arial" panose="020B0604020202020204" pitchFamily="34" charset="0"/>
              <a:buChar char="•"/>
              <a:tabLst/>
              <a:defRPr/>
            </a:pPr>
            <a:r>
              <a:rPr kumimoji="0" lang="da-DK" altLang="da-DK" sz="1400" b="0" i="0" u="none" strike="noStrike" kern="0" cap="none" spc="0" normalizeH="0" baseline="0" noProof="0" dirty="0">
                <a:ln>
                  <a:noFill/>
                </a:ln>
                <a:solidFill>
                  <a:srgbClr val="FFFFFF">
                    <a:lumMod val="50000"/>
                  </a:srgbClr>
                </a:solidFill>
                <a:effectLst/>
                <a:uLnTx/>
                <a:uFillTx/>
                <a:latin typeface="Verdana"/>
                <a:ea typeface="+mn-ea"/>
                <a:cs typeface="+mn-cs"/>
              </a:rPr>
              <a:t>Skattely</a:t>
            </a: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 typeface="Arial" panose="020B0604020202020204" pitchFamily="34" charset="0"/>
              <a:buChar char="•"/>
              <a:tabLst/>
              <a:defRPr/>
            </a:pPr>
            <a:r>
              <a:rPr lang="da-DK" altLang="da-DK" sz="1400" b="0" u="none" kern="0" dirty="0">
                <a:solidFill>
                  <a:srgbClr val="FFFFFF">
                    <a:lumMod val="50000"/>
                  </a:srgbClr>
                </a:solidFill>
                <a:latin typeface="Verdana"/>
              </a:rPr>
              <a:t>Certificeringsordning for finansielle revisorer</a:t>
            </a: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 typeface="Arial" panose="020B0604020202020204" pitchFamily="34" charset="0"/>
              <a:buChar char="•"/>
              <a:tabLst/>
              <a:defRPr/>
            </a:pPr>
            <a:r>
              <a:rPr kumimoji="0" lang="da-DK" altLang="da-DK" sz="1400" b="0" i="0" u="none" strike="noStrike" kern="0" cap="none" spc="0" normalizeH="0" baseline="0" noProof="0" dirty="0">
                <a:ln>
                  <a:noFill/>
                </a:ln>
                <a:solidFill>
                  <a:srgbClr val="FFFFFF">
                    <a:lumMod val="50000"/>
                  </a:srgbClr>
                </a:solidFill>
                <a:effectLst/>
                <a:uLnTx/>
                <a:uFillTx/>
                <a:latin typeface="Verdana"/>
                <a:ea typeface="+mn-ea"/>
                <a:cs typeface="+mn-cs"/>
              </a:rPr>
              <a:t>Vejledninger</a:t>
            </a: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 typeface="Arial" panose="020B0604020202020204" pitchFamily="34" charset="0"/>
              <a:buChar char="•"/>
              <a:tabLst/>
              <a:defRPr/>
            </a:pPr>
            <a:r>
              <a:rPr lang="da-DK" altLang="da-DK" sz="1400" b="0" u="none" kern="0" dirty="0">
                <a:solidFill>
                  <a:srgbClr val="FFFFFF">
                    <a:lumMod val="50000"/>
                  </a:srgbClr>
                </a:solidFill>
                <a:latin typeface="Verdana"/>
              </a:rPr>
              <a:t>Kvalitetskontrol</a:t>
            </a:r>
            <a:endParaRPr kumimoji="0" lang="da-DK" altLang="da-DK" sz="1400" b="0" i="0" u="none" strike="noStrike" kern="0" cap="none" spc="0" normalizeH="0" baseline="0" noProof="0" dirty="0">
              <a:ln>
                <a:noFill/>
              </a:ln>
              <a:solidFill>
                <a:srgbClr val="FFFFFF">
                  <a:lumMod val="50000"/>
                </a:srgbClr>
              </a:solidFill>
              <a:effectLst/>
              <a:uLnTx/>
              <a:uFillTx/>
              <a:latin typeface="Verdana"/>
              <a:ea typeface="+mn-ea"/>
              <a:cs typeface="+mn-cs"/>
            </a:endParaRP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 typeface="Arial" panose="020B0604020202020204" pitchFamily="34" charset="0"/>
              <a:buChar char="•"/>
              <a:tabLst/>
              <a:defRPr/>
            </a:pPr>
            <a:endParaRPr kumimoji="0" lang="da-DK" altLang="da-DK" sz="1400" b="0" i="0" u="none" strike="noStrike" kern="0" cap="none" spc="0" normalizeH="0" baseline="0" noProof="0" dirty="0">
              <a:ln>
                <a:noFill/>
              </a:ln>
              <a:solidFill>
                <a:srgbClr val="FFFFFF">
                  <a:lumMod val="50000"/>
                </a:srgbClr>
              </a:solidFill>
              <a:effectLst/>
              <a:uLnTx/>
              <a:uFillTx/>
              <a:latin typeface="Verdana"/>
              <a:ea typeface="+mn-ea"/>
              <a:cs typeface="+mn-cs"/>
            </a:endParaRP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Tx/>
              <a:buNone/>
              <a:tabLst/>
              <a:defRPr/>
            </a:pPr>
            <a:endParaRPr kumimoji="0" lang="da-DK" altLang="da-DK" sz="1400" b="0" i="0" u="none" strike="noStrike" kern="0" cap="none" spc="0" normalizeH="0" baseline="0" noProof="0" dirty="0">
              <a:ln>
                <a:noFill/>
              </a:ln>
              <a:solidFill>
                <a:srgbClr val="FFFFFF">
                  <a:lumMod val="50000"/>
                </a:srgbClr>
              </a:solidFill>
              <a:effectLst/>
              <a:uLnTx/>
              <a:uFillTx/>
              <a:latin typeface="Verdana"/>
              <a:ea typeface="+mn-ea"/>
              <a:cs typeface="+mn-cs"/>
            </a:endParaRP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 typeface="Arial" panose="020B0604020202020204" pitchFamily="34" charset="0"/>
              <a:buChar char="•"/>
              <a:tabLst/>
              <a:defRPr/>
            </a:pPr>
            <a:endParaRPr kumimoji="0" lang="en-US" altLang="da-DK" sz="1400" b="0" i="0" u="sng" strike="noStrike" kern="0" cap="none" spc="0" normalizeH="0" baseline="0" noProof="0" dirty="0">
              <a:ln>
                <a:noFill/>
              </a:ln>
              <a:solidFill>
                <a:srgbClr val="141450">
                  <a:lumMod val="50000"/>
                </a:srgbClr>
              </a:solidFill>
              <a:effectLst/>
              <a:uLnTx/>
              <a:uFillTx/>
              <a:latin typeface="Verdana" panose="020B0604030504040204" pitchFamily="34" charset="0"/>
              <a:ea typeface="+mn-ea"/>
              <a:cs typeface="+mn-cs"/>
            </a:endParaRP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 typeface="Arial" panose="020B0604020202020204" pitchFamily="34" charset="0"/>
              <a:buChar char="•"/>
              <a:tabLst/>
              <a:defRPr/>
            </a:pPr>
            <a:endParaRPr kumimoji="0" lang="en-US" altLang="da-DK" sz="1400" b="0" i="0" u="sng" strike="noStrike" kern="0" cap="none" spc="0" normalizeH="0" baseline="0" noProof="0" dirty="0">
              <a:ln>
                <a:noFill/>
              </a:ln>
              <a:solidFill>
                <a:srgbClr val="141450">
                  <a:lumMod val="50000"/>
                </a:srgbClr>
              </a:solidFill>
              <a:effectLst/>
              <a:uLnTx/>
              <a:uFillTx/>
              <a:latin typeface="Verdana" panose="020B0604030504040204" pitchFamily="34" charset="0"/>
              <a:ea typeface="+mn-ea"/>
              <a:cs typeface="+mn-cs"/>
            </a:endParaRP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 typeface="Arial" panose="020B0604020202020204" pitchFamily="34" charset="0"/>
              <a:buChar char="•"/>
              <a:tabLst/>
              <a:defRPr/>
            </a:pPr>
            <a:endParaRPr kumimoji="0" lang="en-US" altLang="da-DK" sz="1400" b="0" i="0" u="sng" strike="noStrike" kern="0" cap="none" spc="0" normalizeH="0" baseline="0" noProof="0" dirty="0">
              <a:ln>
                <a:noFill/>
              </a:ln>
              <a:solidFill>
                <a:srgbClr val="141450">
                  <a:lumMod val="50000"/>
                </a:srgbClr>
              </a:solidFill>
              <a:effectLst/>
              <a:uLnTx/>
              <a:uFillTx/>
              <a:latin typeface="Verdana" panose="020B0604030504040204" pitchFamily="34" charset="0"/>
              <a:ea typeface="+mn-ea"/>
              <a:cs typeface="+mn-cs"/>
            </a:endParaRP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Tx/>
              <a:buNone/>
              <a:tabLst/>
              <a:defRPr/>
            </a:pPr>
            <a:endParaRPr kumimoji="0" lang="en-US" altLang="da-DK" sz="1400" b="0" i="0" u="sng" strike="noStrike" kern="0" cap="none" spc="0" normalizeH="0" baseline="0" noProof="0" dirty="0">
              <a:ln>
                <a:noFill/>
              </a:ln>
              <a:solidFill>
                <a:srgbClr val="141450">
                  <a:lumMod val="50000"/>
                </a:srgbClr>
              </a:solidFill>
              <a:effectLst/>
              <a:uLnTx/>
              <a:uFillTx/>
              <a:latin typeface="Verdana" panose="020B0604030504040204" pitchFamily="34" charset="0"/>
              <a:ea typeface="+mn-ea"/>
              <a:cs typeface="+mn-cs"/>
            </a:endParaRP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Tx/>
              <a:buNone/>
              <a:tabLst/>
              <a:defRPr/>
            </a:pPr>
            <a:endParaRPr kumimoji="0" lang="en-US" altLang="da-DK" sz="1400" b="0" i="0" u="sng" strike="noStrike" kern="0" cap="none" spc="0" normalizeH="0" baseline="0" noProof="0" dirty="0">
              <a:ln>
                <a:noFill/>
              </a:ln>
              <a:solidFill>
                <a:srgbClr val="141450">
                  <a:lumMod val="50000"/>
                </a:srgbClr>
              </a:solidFill>
              <a:effectLst/>
              <a:uLnTx/>
              <a:uFillTx/>
              <a:latin typeface="Verdana" panose="020B0604030504040204" pitchFamily="34" charset="0"/>
              <a:ea typeface="+mn-ea"/>
              <a:cs typeface="+mn-cs"/>
            </a:endParaRPr>
          </a:p>
        </p:txBody>
      </p:sp>
      <p:pic>
        <p:nvPicPr>
          <p:cNvPr id="9" name="Billede 8"/>
          <p:cNvPicPr>
            <a:picLocks noChangeAspect="1"/>
          </p:cNvPicPr>
          <p:nvPr/>
        </p:nvPicPr>
        <p:blipFill>
          <a:blip r:embed="rId3"/>
          <a:stretch>
            <a:fillRect/>
          </a:stretch>
        </p:blipFill>
        <p:spPr>
          <a:xfrm>
            <a:off x="395536" y="-1"/>
            <a:ext cx="792088" cy="1070051"/>
          </a:xfrm>
          <a:prstGeom prst="rect">
            <a:avLst/>
          </a:prstGeom>
          <a:ln w="34925" cap="sq">
            <a:solidFill>
              <a:srgbClr val="FFFFFF"/>
            </a:solidFill>
            <a:prstDash val="solid"/>
            <a:miter lim="800000"/>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extLst>
      <p:ext uri="{BB962C8B-B14F-4D97-AF65-F5344CB8AC3E}">
        <p14:creationId xmlns:p14="http://schemas.microsoft.com/office/powerpoint/2010/main" val="4262438793"/>
      </p:ext>
    </p:extLst>
  </p:cSld>
  <p:clrMapOvr>
    <a:masterClrMapping/>
  </p:clrMapOvr>
  <p:transition spd="slow">
    <p:push dir="u"/>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Pladsholder til indhold 2"/>
          <p:cNvSpPr>
            <a:spLocks noGrp="1"/>
          </p:cNvSpPr>
          <p:nvPr>
            <p:ph idx="1"/>
          </p:nvPr>
        </p:nvSpPr>
        <p:spPr>
          <a:xfrm>
            <a:off x="1150938" y="2889250"/>
            <a:ext cx="6478587" cy="763588"/>
          </a:xfrm>
        </p:spPr>
        <p:txBody>
          <a:bodyPr/>
          <a:lstStyle/>
          <a:p>
            <a:pPr algn="ctr"/>
            <a:r>
              <a:rPr lang="en-US" u="none" dirty="0" err="1">
                <a:latin typeface="+mj-lt"/>
              </a:rPr>
              <a:t>Tak</a:t>
            </a:r>
            <a:r>
              <a:rPr lang="en-US" u="none" dirty="0">
                <a:latin typeface="+mj-lt"/>
              </a:rPr>
              <a:t> for </a:t>
            </a:r>
            <a:r>
              <a:rPr lang="en-US" u="none" dirty="0" err="1">
                <a:latin typeface="+mj-lt"/>
              </a:rPr>
              <a:t>i</a:t>
            </a:r>
            <a:r>
              <a:rPr lang="en-US" u="none" dirty="0">
                <a:latin typeface="+mj-lt"/>
              </a:rPr>
              <a:t> dag</a:t>
            </a:r>
          </a:p>
        </p:txBody>
      </p:sp>
      <p:sp>
        <p:nvSpPr>
          <p:cNvPr id="60419" name="Pladsholder til diasnummer 3"/>
          <p:cNvSpPr>
            <a:spLocks noGrp="1"/>
          </p:cNvSpPr>
          <p:nvPr>
            <p:ph type="sldNum" sz="quarter" idx="12"/>
          </p:nvPr>
        </p:nvSpPr>
        <p:spPr>
          <a:noFill/>
        </p:spPr>
        <p:txBody>
          <a:bodyPr/>
          <a:lstStyle>
            <a:lvl1pPr eaLnBrk="0" hangingPunct="0">
              <a:defRPr sz="1600">
                <a:solidFill>
                  <a:schemeClr val="tx1"/>
                </a:solidFill>
                <a:latin typeface="Verdana" pitchFamily="34" charset="0"/>
              </a:defRPr>
            </a:lvl1pPr>
            <a:lvl2pPr marL="742950" indent="-285750" eaLnBrk="0" hangingPunct="0">
              <a:defRPr sz="1600">
                <a:solidFill>
                  <a:schemeClr val="tx1"/>
                </a:solidFill>
                <a:latin typeface="Verdana" pitchFamily="34" charset="0"/>
              </a:defRPr>
            </a:lvl2pPr>
            <a:lvl3pPr marL="1143000" indent="-228600" eaLnBrk="0" hangingPunct="0">
              <a:defRPr sz="1600">
                <a:solidFill>
                  <a:schemeClr val="tx1"/>
                </a:solidFill>
                <a:latin typeface="Verdana" pitchFamily="34" charset="0"/>
              </a:defRPr>
            </a:lvl3pPr>
            <a:lvl4pPr marL="1600200" indent="-228600" eaLnBrk="0" hangingPunct="0">
              <a:defRPr sz="1600">
                <a:solidFill>
                  <a:schemeClr val="tx1"/>
                </a:solidFill>
                <a:latin typeface="Verdana" pitchFamily="34" charset="0"/>
              </a:defRPr>
            </a:lvl4pPr>
            <a:lvl5pPr marL="2057400" indent="-228600" eaLnBrk="0" hangingPunct="0">
              <a:defRPr sz="1600">
                <a:solidFill>
                  <a:schemeClr val="tx1"/>
                </a:solidFill>
                <a:latin typeface="Verdana" pitchFamily="34" charset="0"/>
              </a:defRPr>
            </a:lvl5pPr>
            <a:lvl6pPr marL="2514600" indent="-228600" eaLnBrk="0" fontAlgn="base" hangingPunct="0">
              <a:spcBef>
                <a:spcPct val="0"/>
              </a:spcBef>
              <a:spcAft>
                <a:spcPct val="0"/>
              </a:spcAft>
              <a:defRPr sz="1600">
                <a:solidFill>
                  <a:schemeClr val="tx1"/>
                </a:solidFill>
                <a:latin typeface="Verdana" pitchFamily="34" charset="0"/>
              </a:defRPr>
            </a:lvl6pPr>
            <a:lvl7pPr marL="2971800" indent="-228600" eaLnBrk="0" fontAlgn="base" hangingPunct="0">
              <a:spcBef>
                <a:spcPct val="0"/>
              </a:spcBef>
              <a:spcAft>
                <a:spcPct val="0"/>
              </a:spcAft>
              <a:defRPr sz="1600">
                <a:solidFill>
                  <a:schemeClr val="tx1"/>
                </a:solidFill>
                <a:latin typeface="Verdana" pitchFamily="34" charset="0"/>
              </a:defRPr>
            </a:lvl7pPr>
            <a:lvl8pPr marL="3429000" indent="-228600" eaLnBrk="0" fontAlgn="base" hangingPunct="0">
              <a:spcBef>
                <a:spcPct val="0"/>
              </a:spcBef>
              <a:spcAft>
                <a:spcPct val="0"/>
              </a:spcAft>
              <a:defRPr sz="1600">
                <a:solidFill>
                  <a:schemeClr val="tx1"/>
                </a:solidFill>
                <a:latin typeface="Verdana" pitchFamily="34" charset="0"/>
              </a:defRPr>
            </a:lvl8pPr>
            <a:lvl9pPr marL="3886200" indent="-228600" eaLnBrk="0" fontAlgn="base" hangingPunct="0">
              <a:spcBef>
                <a:spcPct val="0"/>
              </a:spcBef>
              <a:spcAft>
                <a:spcPct val="0"/>
              </a:spcAft>
              <a:defRPr sz="1600">
                <a:solidFill>
                  <a:schemeClr val="tx1"/>
                </a:solidFill>
                <a:latin typeface="Verdana" pitchFamily="34" charset="0"/>
              </a:defRPr>
            </a:lvl9pPr>
          </a:lstStyle>
          <a:p>
            <a:pPr eaLnBrk="1" hangingPunct="1"/>
            <a:r>
              <a:rPr lang="da-DK" sz="800">
                <a:solidFill>
                  <a:srgbClr val="000000"/>
                </a:solidFill>
              </a:rPr>
              <a:t>Side </a:t>
            </a:r>
            <a:fld id="{8FB07671-F434-4D10-8595-0752540CD87F}" type="slidenum">
              <a:rPr lang="da-DK" sz="800" smtClean="0">
                <a:solidFill>
                  <a:srgbClr val="000000"/>
                </a:solidFill>
              </a:rPr>
              <a:pPr eaLnBrk="1" hangingPunct="1"/>
              <a:t>50</a:t>
            </a:fld>
            <a:endParaRPr lang="da-DK" sz="800">
              <a:solidFill>
                <a:srgbClr val="000000"/>
              </a:solidFill>
            </a:endParaRPr>
          </a:p>
        </p:txBody>
      </p:sp>
      <p:pic>
        <p:nvPicPr>
          <p:cNvPr id="60420" name="Picture 7" descr="20120919Revisordoegn-Stemning005"/>
          <p:cNvPicPr>
            <a:picLocks noChangeAspect="1" noChangeArrowheads="1"/>
          </p:cNvPicPr>
          <p:nvPr/>
        </p:nvPicPr>
        <p:blipFill>
          <a:blip r:embed="rId2">
            <a:extLst>
              <a:ext uri="{28A0092B-C50C-407E-A947-70E740481C1C}">
                <a14:useLocalDpi xmlns:a14="http://schemas.microsoft.com/office/drawing/2010/main" val="0"/>
              </a:ext>
            </a:extLst>
          </a:blip>
          <a:srcRect l="-1526" t="52188" r="-1579" b="11217"/>
          <a:stretch>
            <a:fillRect/>
          </a:stretch>
        </p:blipFill>
        <p:spPr bwMode="auto">
          <a:xfrm>
            <a:off x="-107950" y="4797425"/>
            <a:ext cx="9251950" cy="1692275"/>
          </a:xfrm>
          <a:prstGeom prst="rect">
            <a:avLst/>
          </a:prstGeom>
          <a:solidFill>
            <a:schemeClr val="accent1">
              <a:alpha val="14902"/>
            </a:scheme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539886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6" name="Picture 4" descr="FSR_PPT_v01_Page_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688" y="0"/>
            <a:ext cx="1800225" cy="134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illede 5"/>
          <p:cNvPicPr>
            <a:picLocks noChangeAspect="1"/>
          </p:cNvPicPr>
          <p:nvPr/>
        </p:nvPicPr>
        <p:blipFill>
          <a:blip r:embed="rId3"/>
          <a:stretch>
            <a:fillRect/>
          </a:stretch>
        </p:blipFill>
        <p:spPr>
          <a:xfrm>
            <a:off x="395536" y="-1"/>
            <a:ext cx="792088" cy="1070051"/>
          </a:xfrm>
          <a:prstGeom prst="rect">
            <a:avLst/>
          </a:prstGeom>
          <a:ln w="34925" cap="sq">
            <a:solidFill>
              <a:srgbClr val="FFFFFF"/>
            </a:solidFill>
            <a:prstDash val="solid"/>
            <a:miter lim="800000"/>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
        <p:nvSpPr>
          <p:cNvPr id="8" name="Undertitel 2"/>
          <p:cNvSpPr txBox="1">
            <a:spLocks/>
          </p:cNvSpPr>
          <p:nvPr/>
        </p:nvSpPr>
        <p:spPr bwMode="auto">
          <a:xfrm>
            <a:off x="791580" y="1895310"/>
            <a:ext cx="7056784" cy="22537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normAutofit/>
          </a:bodyPr>
          <a:lstStyle>
            <a:lvl1pPr marL="342900" indent="-342900" algn="l" rtl="0" eaLnBrk="0" fontAlgn="base" hangingPunct="0">
              <a:lnSpc>
                <a:spcPts val="3700"/>
              </a:lnSpc>
              <a:spcBef>
                <a:spcPct val="100000"/>
              </a:spcBef>
              <a:spcAft>
                <a:spcPct val="0"/>
              </a:spcAft>
              <a:defRPr sz="3400" b="1" u="sng">
                <a:solidFill>
                  <a:srgbClr val="14143C"/>
                </a:solidFill>
                <a:latin typeface="+mn-lt"/>
                <a:ea typeface="+mn-ea"/>
                <a:cs typeface="+mn-cs"/>
              </a:defRPr>
            </a:lvl1pPr>
            <a:lvl2pPr marL="1588" indent="455613" algn="l" rtl="0" eaLnBrk="0" fontAlgn="base" hangingPunct="0">
              <a:lnSpc>
                <a:spcPts val="2600"/>
              </a:lnSpc>
              <a:spcBef>
                <a:spcPct val="0"/>
              </a:spcBef>
              <a:spcAft>
                <a:spcPct val="0"/>
              </a:spcAft>
              <a:defRPr sz="2200">
                <a:solidFill>
                  <a:schemeClr val="tx1"/>
                </a:solidFill>
                <a:latin typeface="+mj-lt"/>
              </a:defRPr>
            </a:lvl2pPr>
            <a:lvl3pPr marL="3175" indent="911225" algn="l" rtl="0" eaLnBrk="0" fontAlgn="base" hangingPunct="0">
              <a:lnSpc>
                <a:spcPts val="2200"/>
              </a:lnSpc>
              <a:spcBef>
                <a:spcPct val="0"/>
              </a:spcBef>
              <a:spcAft>
                <a:spcPct val="0"/>
              </a:spcAft>
              <a:defRPr sz="1600">
                <a:solidFill>
                  <a:schemeClr val="tx1"/>
                </a:solidFill>
                <a:latin typeface="+mj-lt"/>
              </a:defRPr>
            </a:lvl3pPr>
            <a:lvl4pPr marL="257175" indent="-252413" algn="l" rtl="0" eaLnBrk="0" fontAlgn="base" hangingPunct="0">
              <a:lnSpc>
                <a:spcPts val="2600"/>
              </a:lnSpc>
              <a:spcBef>
                <a:spcPct val="0"/>
              </a:spcBef>
              <a:spcAft>
                <a:spcPct val="0"/>
              </a:spcAft>
              <a:buChar char="•"/>
              <a:defRPr sz="2200">
                <a:solidFill>
                  <a:schemeClr val="tx1"/>
                </a:solidFill>
                <a:latin typeface="+mj-lt"/>
              </a:defRPr>
            </a:lvl4pPr>
            <a:lvl5pPr marL="549275" indent="-290513" algn="l" rtl="0" eaLnBrk="0" fontAlgn="base" hangingPunct="0">
              <a:lnSpc>
                <a:spcPts val="2000"/>
              </a:lnSpc>
              <a:spcBef>
                <a:spcPct val="0"/>
              </a:spcBef>
              <a:spcAft>
                <a:spcPct val="0"/>
              </a:spcAft>
              <a:buChar char="•"/>
              <a:defRPr sz="1600">
                <a:solidFill>
                  <a:schemeClr val="tx1"/>
                </a:solidFill>
                <a:latin typeface="+mj-lt"/>
              </a:defRPr>
            </a:lvl5pPr>
            <a:lvl6pPr marL="1006475" indent="-290513" algn="l" rtl="0" fontAlgn="base">
              <a:lnSpc>
                <a:spcPts val="2000"/>
              </a:lnSpc>
              <a:spcBef>
                <a:spcPct val="0"/>
              </a:spcBef>
              <a:spcAft>
                <a:spcPct val="0"/>
              </a:spcAft>
              <a:buChar char="•"/>
              <a:defRPr sz="1600">
                <a:solidFill>
                  <a:schemeClr val="tx1"/>
                </a:solidFill>
                <a:latin typeface="+mj-lt"/>
              </a:defRPr>
            </a:lvl6pPr>
            <a:lvl7pPr marL="1463675" indent="-290513" algn="l" rtl="0" fontAlgn="base">
              <a:lnSpc>
                <a:spcPts val="2000"/>
              </a:lnSpc>
              <a:spcBef>
                <a:spcPct val="0"/>
              </a:spcBef>
              <a:spcAft>
                <a:spcPct val="0"/>
              </a:spcAft>
              <a:buChar char="•"/>
              <a:defRPr sz="1600">
                <a:solidFill>
                  <a:schemeClr val="tx1"/>
                </a:solidFill>
                <a:latin typeface="+mj-lt"/>
              </a:defRPr>
            </a:lvl7pPr>
            <a:lvl8pPr marL="1920875" indent="-290513" algn="l" rtl="0" fontAlgn="base">
              <a:lnSpc>
                <a:spcPts val="2000"/>
              </a:lnSpc>
              <a:spcBef>
                <a:spcPct val="0"/>
              </a:spcBef>
              <a:spcAft>
                <a:spcPct val="0"/>
              </a:spcAft>
              <a:buChar char="•"/>
              <a:defRPr sz="1600">
                <a:solidFill>
                  <a:schemeClr val="tx1"/>
                </a:solidFill>
                <a:latin typeface="+mj-lt"/>
              </a:defRPr>
            </a:lvl8pPr>
            <a:lvl9pPr marL="2378075" indent="-290513" algn="l" rtl="0" fontAlgn="base">
              <a:lnSpc>
                <a:spcPts val="2000"/>
              </a:lnSpc>
              <a:spcBef>
                <a:spcPct val="0"/>
              </a:spcBef>
              <a:spcAft>
                <a:spcPct val="0"/>
              </a:spcAft>
              <a:buChar char="•"/>
              <a:defRPr sz="1600">
                <a:solidFill>
                  <a:schemeClr val="tx1"/>
                </a:solidFill>
                <a:latin typeface="+mj-lt"/>
              </a:defRPr>
            </a:lvl9pPr>
          </a:lstStyle>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Tx/>
              <a:buNone/>
              <a:tabLst/>
              <a:defRPr/>
            </a:pPr>
            <a:endParaRPr kumimoji="0" lang="da-DK" altLang="da-DK" sz="1400" b="1" i="0" u="none" strike="noStrike" kern="0" cap="none" spc="0" normalizeH="0" baseline="0" noProof="0" dirty="0">
              <a:ln>
                <a:noFill/>
              </a:ln>
              <a:solidFill>
                <a:srgbClr val="FFFFFF">
                  <a:lumMod val="50000"/>
                </a:srgbClr>
              </a:solidFill>
              <a:effectLst/>
              <a:uLnTx/>
              <a:uFillTx/>
              <a:latin typeface="Verdana"/>
              <a:ea typeface="+mn-ea"/>
              <a:cs typeface="+mn-cs"/>
            </a:endParaRP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Tx/>
              <a:buNone/>
              <a:tabLst/>
              <a:defRPr/>
            </a:pPr>
            <a:r>
              <a:rPr kumimoji="0" lang="da-DK" altLang="da-DK" sz="1400" b="1" i="0" u="none" strike="noStrike" kern="0" cap="none" spc="0" normalizeH="0" baseline="0" noProof="0" dirty="0">
                <a:ln>
                  <a:noFill/>
                </a:ln>
                <a:solidFill>
                  <a:srgbClr val="FFFFFF">
                    <a:lumMod val="50000"/>
                  </a:srgbClr>
                </a:solidFill>
                <a:effectLst/>
                <a:uLnTx/>
                <a:uFillTx/>
                <a:latin typeface="Verdana"/>
                <a:ea typeface="+mn-ea"/>
                <a:cs typeface="+mn-cs"/>
              </a:rPr>
              <a:t>4. Obligatorisk efteruddannelse</a:t>
            </a: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Tx/>
              <a:buNone/>
              <a:tabLst/>
              <a:defRPr/>
            </a:pPr>
            <a:endParaRPr kumimoji="0" lang="da-DK" altLang="da-DK" sz="1400" b="1" i="0" u="none" strike="noStrike" kern="0" cap="none" spc="0" normalizeH="0" baseline="0" noProof="0" dirty="0">
              <a:ln>
                <a:noFill/>
              </a:ln>
              <a:solidFill>
                <a:srgbClr val="FFFFFF">
                  <a:lumMod val="50000"/>
                </a:srgbClr>
              </a:solidFill>
              <a:effectLst/>
              <a:uLnTx/>
              <a:uFillTx/>
              <a:latin typeface="Verdana"/>
              <a:ea typeface="+mn-ea"/>
              <a:cs typeface="+mn-cs"/>
            </a:endParaRP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Tx/>
              <a:buNone/>
              <a:tabLst/>
              <a:defRPr/>
            </a:pPr>
            <a:r>
              <a:rPr kumimoji="0" lang="da-DK" altLang="da-DK" sz="1400" b="1" i="0" u="none" strike="noStrike" kern="0" cap="none" spc="0" normalizeH="0" baseline="0" noProof="0" dirty="0">
                <a:ln>
                  <a:noFill/>
                </a:ln>
                <a:solidFill>
                  <a:srgbClr val="FFFFFF">
                    <a:lumMod val="50000"/>
                  </a:srgbClr>
                </a:solidFill>
                <a:effectLst/>
                <a:uLnTx/>
                <a:uFillTx/>
                <a:latin typeface="Verdana"/>
                <a:ea typeface="+mn-ea"/>
                <a:cs typeface="+mn-cs"/>
              </a:rPr>
              <a:t>5. CaseWare og nyt medlemssystem</a:t>
            </a:r>
            <a:endParaRPr kumimoji="0" lang="en-US" altLang="da-DK" sz="1400" b="1" i="0" u="sng" strike="noStrike" kern="0" cap="none" spc="0" normalizeH="0" baseline="0" noProof="0" dirty="0">
              <a:ln>
                <a:noFill/>
              </a:ln>
              <a:solidFill>
                <a:srgbClr val="141450">
                  <a:lumMod val="50000"/>
                </a:srgbClr>
              </a:solidFill>
              <a:effectLst/>
              <a:uLnTx/>
              <a:uFillTx/>
              <a:latin typeface="Verdana" panose="020B0604030504040204" pitchFamily="34" charset="0"/>
              <a:ea typeface="+mn-ea"/>
              <a:cs typeface="+mn-cs"/>
            </a:endParaRP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Tx/>
              <a:buNone/>
              <a:tabLst/>
              <a:defRPr/>
            </a:pPr>
            <a:endParaRPr kumimoji="0" lang="en-US" altLang="da-DK" sz="1400" b="1" i="0" u="sng" strike="noStrike" kern="0" cap="none" spc="0" normalizeH="0" baseline="0" noProof="0" dirty="0">
              <a:ln>
                <a:noFill/>
              </a:ln>
              <a:solidFill>
                <a:srgbClr val="141450">
                  <a:lumMod val="50000"/>
                </a:srgbClr>
              </a:solidFill>
              <a:effectLst/>
              <a:uLnTx/>
              <a:uFillTx/>
              <a:latin typeface="Verdana" panose="020B0604030504040204" pitchFamily="34" charset="0"/>
              <a:ea typeface="+mn-ea"/>
              <a:cs typeface="+mn-cs"/>
            </a:endParaRPr>
          </a:p>
          <a:p>
            <a:pPr marL="342900" marR="0" lvl="0" indent="-342900" algn="l" defTabSz="914400" rtl="0" eaLnBrk="0" fontAlgn="base" latinLnBrk="0" hangingPunct="0">
              <a:lnSpc>
                <a:spcPct val="120000"/>
              </a:lnSpc>
              <a:spcBef>
                <a:spcPts val="450"/>
              </a:spcBef>
              <a:spcAft>
                <a:spcPct val="0"/>
              </a:spcAft>
              <a:buClr>
                <a:srgbClr val="141450">
                  <a:lumMod val="50000"/>
                </a:srgbClr>
              </a:buClr>
              <a:buSzTx/>
              <a:buFontTx/>
              <a:buNone/>
              <a:tabLst/>
              <a:defRPr/>
            </a:pPr>
            <a:endParaRPr kumimoji="0" lang="en-US" altLang="da-DK" sz="1400" b="1" i="0" u="sng" strike="noStrike" kern="0" cap="none" spc="0" normalizeH="0" baseline="0" noProof="0" dirty="0">
              <a:ln>
                <a:noFill/>
              </a:ln>
              <a:solidFill>
                <a:srgbClr val="141450">
                  <a:lumMod val="50000"/>
                </a:srgbClr>
              </a:solidFill>
              <a:effectLst/>
              <a:uLnTx/>
              <a:uFillTx/>
              <a:latin typeface="Verdana" panose="020B0604030504040204" pitchFamily="34" charset="0"/>
              <a:ea typeface="+mn-ea"/>
              <a:cs typeface="+mn-cs"/>
            </a:endParaRPr>
          </a:p>
        </p:txBody>
      </p:sp>
      <p:sp>
        <p:nvSpPr>
          <p:cNvPr id="14" name="Rectangle 3"/>
          <p:cNvSpPr txBox="1">
            <a:spLocks noChangeArrowheads="1"/>
          </p:cNvSpPr>
          <p:nvPr/>
        </p:nvSpPr>
        <p:spPr bwMode="auto">
          <a:xfrm>
            <a:off x="251520" y="1114676"/>
            <a:ext cx="6478588" cy="864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marL="342900" indent="-342900" algn="l" rtl="0" eaLnBrk="0" fontAlgn="base" hangingPunct="0">
              <a:lnSpc>
                <a:spcPts val="3700"/>
              </a:lnSpc>
              <a:spcBef>
                <a:spcPct val="100000"/>
              </a:spcBef>
              <a:spcAft>
                <a:spcPct val="0"/>
              </a:spcAft>
              <a:defRPr sz="3400" b="1" u="sng">
                <a:solidFill>
                  <a:srgbClr val="14143C"/>
                </a:solidFill>
                <a:latin typeface="+mn-lt"/>
                <a:ea typeface="+mn-ea"/>
                <a:cs typeface="+mn-cs"/>
              </a:defRPr>
            </a:lvl1pPr>
            <a:lvl2pPr marL="1588" indent="455613" algn="l" rtl="0" eaLnBrk="0" fontAlgn="base" hangingPunct="0">
              <a:lnSpc>
                <a:spcPts val="2600"/>
              </a:lnSpc>
              <a:spcBef>
                <a:spcPct val="0"/>
              </a:spcBef>
              <a:spcAft>
                <a:spcPct val="0"/>
              </a:spcAft>
              <a:defRPr sz="2200">
                <a:solidFill>
                  <a:schemeClr val="tx1"/>
                </a:solidFill>
                <a:latin typeface="+mj-lt"/>
              </a:defRPr>
            </a:lvl2pPr>
            <a:lvl3pPr marL="3175" indent="911225" algn="l" rtl="0" eaLnBrk="0" fontAlgn="base" hangingPunct="0">
              <a:lnSpc>
                <a:spcPts val="2200"/>
              </a:lnSpc>
              <a:spcBef>
                <a:spcPct val="0"/>
              </a:spcBef>
              <a:spcAft>
                <a:spcPct val="0"/>
              </a:spcAft>
              <a:defRPr sz="1600">
                <a:solidFill>
                  <a:schemeClr val="tx1"/>
                </a:solidFill>
                <a:latin typeface="+mj-lt"/>
              </a:defRPr>
            </a:lvl3pPr>
            <a:lvl4pPr marL="257175" indent="-252413" algn="l" rtl="0" eaLnBrk="0" fontAlgn="base" hangingPunct="0">
              <a:lnSpc>
                <a:spcPts val="2600"/>
              </a:lnSpc>
              <a:spcBef>
                <a:spcPct val="0"/>
              </a:spcBef>
              <a:spcAft>
                <a:spcPct val="0"/>
              </a:spcAft>
              <a:buChar char="•"/>
              <a:defRPr sz="2200">
                <a:solidFill>
                  <a:schemeClr val="tx1"/>
                </a:solidFill>
                <a:latin typeface="+mj-lt"/>
              </a:defRPr>
            </a:lvl4pPr>
            <a:lvl5pPr marL="549275" indent="-290513" algn="l" rtl="0" eaLnBrk="0" fontAlgn="base" hangingPunct="0">
              <a:lnSpc>
                <a:spcPts val="2000"/>
              </a:lnSpc>
              <a:spcBef>
                <a:spcPct val="0"/>
              </a:spcBef>
              <a:spcAft>
                <a:spcPct val="0"/>
              </a:spcAft>
              <a:buChar char="•"/>
              <a:defRPr sz="1600">
                <a:solidFill>
                  <a:schemeClr val="tx1"/>
                </a:solidFill>
                <a:latin typeface="+mj-lt"/>
              </a:defRPr>
            </a:lvl5pPr>
            <a:lvl6pPr marL="1006475" indent="-290513" algn="l" rtl="0" fontAlgn="base">
              <a:lnSpc>
                <a:spcPts val="2000"/>
              </a:lnSpc>
              <a:spcBef>
                <a:spcPct val="0"/>
              </a:spcBef>
              <a:spcAft>
                <a:spcPct val="0"/>
              </a:spcAft>
              <a:buChar char="•"/>
              <a:defRPr sz="1600">
                <a:solidFill>
                  <a:schemeClr val="tx1"/>
                </a:solidFill>
                <a:latin typeface="+mj-lt"/>
              </a:defRPr>
            </a:lvl6pPr>
            <a:lvl7pPr marL="1463675" indent="-290513" algn="l" rtl="0" fontAlgn="base">
              <a:lnSpc>
                <a:spcPts val="2000"/>
              </a:lnSpc>
              <a:spcBef>
                <a:spcPct val="0"/>
              </a:spcBef>
              <a:spcAft>
                <a:spcPct val="0"/>
              </a:spcAft>
              <a:buChar char="•"/>
              <a:defRPr sz="1600">
                <a:solidFill>
                  <a:schemeClr val="tx1"/>
                </a:solidFill>
                <a:latin typeface="+mj-lt"/>
              </a:defRPr>
            </a:lvl7pPr>
            <a:lvl8pPr marL="1920875" indent="-290513" algn="l" rtl="0" fontAlgn="base">
              <a:lnSpc>
                <a:spcPts val="2000"/>
              </a:lnSpc>
              <a:spcBef>
                <a:spcPct val="0"/>
              </a:spcBef>
              <a:spcAft>
                <a:spcPct val="0"/>
              </a:spcAft>
              <a:buChar char="•"/>
              <a:defRPr sz="1600">
                <a:solidFill>
                  <a:schemeClr val="tx1"/>
                </a:solidFill>
                <a:latin typeface="+mj-lt"/>
              </a:defRPr>
            </a:lvl8pPr>
            <a:lvl9pPr marL="2378075" indent="-290513" algn="l" rtl="0" fontAlgn="base">
              <a:lnSpc>
                <a:spcPts val="2000"/>
              </a:lnSpc>
              <a:spcBef>
                <a:spcPct val="0"/>
              </a:spcBef>
              <a:spcAft>
                <a:spcPct val="0"/>
              </a:spcAft>
              <a:buChar char="•"/>
              <a:defRPr sz="1600">
                <a:solidFill>
                  <a:schemeClr val="tx1"/>
                </a:solidFill>
                <a:latin typeface="+mj-lt"/>
              </a:defRPr>
            </a:lvl9pPr>
          </a:lstStyle>
          <a:p>
            <a:pPr marL="1588" marR="0" lvl="1" indent="0" algn="l" defTabSz="914400" rtl="0" eaLnBrk="1" fontAlgn="base" latinLnBrk="0" hangingPunct="1">
              <a:lnSpc>
                <a:spcPts val="2600"/>
              </a:lnSpc>
              <a:spcBef>
                <a:spcPct val="0"/>
              </a:spcBef>
              <a:spcAft>
                <a:spcPct val="0"/>
              </a:spcAft>
              <a:buClrTx/>
              <a:buSzTx/>
              <a:buFontTx/>
              <a:buNone/>
              <a:tabLst/>
              <a:defRPr/>
            </a:pPr>
            <a:endParaRPr kumimoji="0" lang="da-DK" sz="3200" b="0" i="0" u="none" strike="noStrike" kern="0" cap="none" spc="0" normalizeH="0" baseline="0" noProof="0" dirty="0">
              <a:ln>
                <a:noFill/>
              </a:ln>
              <a:solidFill>
                <a:srgbClr val="000000"/>
              </a:solidFill>
              <a:effectLst/>
              <a:uLnTx/>
              <a:uFillTx/>
              <a:latin typeface="Verdana"/>
              <a:ea typeface="+mn-ea"/>
              <a:cs typeface="+mn-cs"/>
            </a:endParaRPr>
          </a:p>
          <a:p>
            <a:pPr marL="1588" marR="0" lvl="1" indent="0" algn="l" defTabSz="914400" rtl="0" eaLnBrk="1" fontAlgn="base" latinLnBrk="0" hangingPunct="1">
              <a:lnSpc>
                <a:spcPts val="2600"/>
              </a:lnSpc>
              <a:spcBef>
                <a:spcPct val="0"/>
              </a:spcBef>
              <a:spcAft>
                <a:spcPct val="0"/>
              </a:spcAft>
              <a:buClrTx/>
              <a:buSzTx/>
              <a:buFontTx/>
              <a:buNone/>
              <a:tabLst/>
              <a:defRPr/>
            </a:pPr>
            <a:r>
              <a:rPr kumimoji="0" lang="da-DK" sz="2800" b="1" i="0" u="none" strike="noStrike" kern="0" cap="none" spc="0" normalizeH="0" baseline="0" noProof="0" dirty="0">
                <a:ln>
                  <a:noFill/>
                </a:ln>
                <a:solidFill>
                  <a:srgbClr val="11B3CD"/>
                </a:solidFill>
                <a:effectLst/>
                <a:uLnTx/>
                <a:uFillTx/>
                <a:latin typeface="Verdana"/>
                <a:ea typeface="+mn-ea"/>
                <a:cs typeface="+mn-cs"/>
              </a:rPr>
              <a:t>Fem hovedoverskrifter </a:t>
            </a:r>
            <a:r>
              <a:rPr kumimoji="0" lang="da-DK" sz="2000" b="1" i="0" u="none" strike="noStrike" kern="0" cap="none" spc="0" normalizeH="0" baseline="0" noProof="0" dirty="0">
                <a:ln>
                  <a:noFill/>
                </a:ln>
                <a:solidFill>
                  <a:srgbClr val="11B3CD"/>
                </a:solidFill>
                <a:effectLst/>
                <a:uLnTx/>
                <a:uFillTx/>
                <a:latin typeface="Verdana"/>
                <a:ea typeface="+mn-ea"/>
                <a:cs typeface="+mn-cs"/>
              </a:rPr>
              <a:t>(fortsat)</a:t>
            </a:r>
            <a:endParaRPr kumimoji="0" lang="da-DK" sz="2800" b="1" i="0" u="none" strike="noStrike" kern="0" cap="none" spc="0" normalizeH="0" baseline="0" noProof="0" dirty="0">
              <a:ln>
                <a:noFill/>
              </a:ln>
              <a:solidFill>
                <a:srgbClr val="11B3CD"/>
              </a:solidFill>
              <a:effectLst/>
              <a:uLnTx/>
              <a:uFillTx/>
              <a:latin typeface="Verdana"/>
              <a:ea typeface="+mn-ea"/>
              <a:cs typeface="+mn-cs"/>
            </a:endParaRPr>
          </a:p>
          <a:p>
            <a:pPr marL="1588" marR="0" lvl="1" indent="0" algn="l" defTabSz="914400" rtl="0" eaLnBrk="1" fontAlgn="base" latinLnBrk="0" hangingPunct="1">
              <a:lnSpc>
                <a:spcPts val="2600"/>
              </a:lnSpc>
              <a:spcBef>
                <a:spcPct val="0"/>
              </a:spcBef>
              <a:spcAft>
                <a:spcPct val="0"/>
              </a:spcAft>
              <a:buClrTx/>
              <a:buSzTx/>
              <a:buFontTx/>
              <a:buNone/>
              <a:tabLst/>
              <a:defRPr/>
            </a:pPr>
            <a:endParaRPr kumimoji="0" lang="da-DK" sz="3200" b="0" i="0" u="none" strike="noStrike" kern="0" cap="none" spc="0" normalizeH="0" baseline="0" noProof="0" dirty="0">
              <a:ln>
                <a:noFill/>
              </a:ln>
              <a:solidFill>
                <a:srgbClr val="000000"/>
              </a:solidFill>
              <a:effectLst/>
              <a:uLnTx/>
              <a:uFillTx/>
              <a:latin typeface="Verdana"/>
              <a:ea typeface="+mn-ea"/>
              <a:cs typeface="+mn-cs"/>
            </a:endParaRPr>
          </a:p>
          <a:p>
            <a:pPr marL="1588" marR="0" lvl="1" indent="0" algn="l" defTabSz="914400" rtl="0" eaLnBrk="1" fontAlgn="base" latinLnBrk="0" hangingPunct="1">
              <a:lnSpc>
                <a:spcPts val="2600"/>
              </a:lnSpc>
              <a:spcBef>
                <a:spcPct val="0"/>
              </a:spcBef>
              <a:spcAft>
                <a:spcPct val="0"/>
              </a:spcAft>
              <a:buClrTx/>
              <a:buSzTx/>
              <a:buFontTx/>
              <a:buNone/>
              <a:tabLst/>
              <a:defRPr/>
            </a:pPr>
            <a:endParaRPr kumimoji="0" lang="da-DK" sz="2400" b="0" i="0" u="none" strike="noStrike" kern="0" cap="none" spc="0" normalizeH="0" baseline="0" noProof="0" dirty="0">
              <a:ln>
                <a:noFill/>
              </a:ln>
              <a:solidFill>
                <a:srgbClr val="000000"/>
              </a:solidFill>
              <a:effectLst/>
              <a:uLnTx/>
              <a:uFillTx/>
              <a:latin typeface="Verdana"/>
              <a:ea typeface="+mn-ea"/>
              <a:cs typeface="+mn-cs"/>
            </a:endParaRPr>
          </a:p>
          <a:p>
            <a:pPr marL="1588" marR="0" lvl="1" indent="0" algn="l" defTabSz="914400" rtl="0" eaLnBrk="1" fontAlgn="base" latinLnBrk="0" hangingPunct="1">
              <a:lnSpc>
                <a:spcPts val="2600"/>
              </a:lnSpc>
              <a:spcBef>
                <a:spcPct val="0"/>
              </a:spcBef>
              <a:spcAft>
                <a:spcPct val="0"/>
              </a:spcAft>
              <a:buClrTx/>
              <a:buSzTx/>
              <a:buFontTx/>
              <a:buNone/>
              <a:tabLst/>
              <a:defRPr/>
            </a:pPr>
            <a:endParaRPr kumimoji="0" lang="da-DK" sz="3200" b="0" i="0" u="none" strike="noStrike" kern="0" cap="none" spc="0" normalizeH="0" baseline="0" noProof="0" dirty="0">
              <a:ln>
                <a:noFill/>
              </a:ln>
              <a:solidFill>
                <a:srgbClr val="000000"/>
              </a:solidFill>
              <a:effectLst/>
              <a:uLnTx/>
              <a:uFillTx/>
              <a:latin typeface="Verdana"/>
              <a:ea typeface="+mn-ea"/>
              <a:cs typeface="+mn-cs"/>
            </a:endParaRPr>
          </a:p>
        </p:txBody>
      </p:sp>
    </p:spTree>
    <p:extLst>
      <p:ext uri="{BB962C8B-B14F-4D97-AF65-F5344CB8AC3E}">
        <p14:creationId xmlns:p14="http://schemas.microsoft.com/office/powerpoint/2010/main" val="420576813"/>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p:cNvSpPr txBox="1"/>
          <p:nvPr/>
        </p:nvSpPr>
        <p:spPr>
          <a:xfrm>
            <a:off x="539552" y="2028625"/>
            <a:ext cx="8443867" cy="4685898"/>
          </a:xfrm>
          <a:prstGeom prst="rect">
            <a:avLst/>
          </a:prstGeom>
          <a:noFill/>
        </p:spPr>
        <p:txBody>
          <a:bodyPr wrap="square" rtlCol="0">
            <a:spAutoFit/>
          </a:bodyPr>
          <a:lstStyle/>
          <a:p>
            <a:pPr marL="285750" marR="0" lvl="0" indent="-285750"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Revisorbranchen er i gang med at klæde sig på til den nye teknologi og digitale transformation af erhvervslivet og branchen</a:t>
            </a:r>
          </a:p>
          <a:p>
            <a:pPr marL="285750" marR="0" lvl="0" indent="-285750"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Den danske revisorbranche er den mest digitaliserede i Norden</a:t>
            </a:r>
          </a:p>
          <a:p>
            <a:pPr marL="285750" marR="0" lvl="0" indent="-285750"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Revisorerne har mulighed for en central plads i en teknologi- og datadreven virkelighed</a:t>
            </a:r>
          </a:p>
          <a:p>
            <a:pPr marL="285750" marR="0" lvl="0" indent="-285750"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Behovet for tillid og verificerede informationer bliver større og åbner nye og spændende muligheder for at udvikle nye ydelser</a:t>
            </a:r>
          </a:p>
          <a:p>
            <a:pPr marL="285750" marR="0" lvl="0" indent="-285750"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Data skal være til at stole på for at kunne benyttes effektivt, og her skal revisorerne spille en fremtrædende rolle fremover </a:t>
            </a:r>
          </a:p>
          <a:p>
            <a:pPr marL="285750" marR="0" lvl="0" indent="-285750"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Revisorerne skal blive ved med at være relevante og udviklingen kalder på handling</a:t>
            </a:r>
          </a:p>
          <a:p>
            <a:pPr marL="285750" marR="0" lvl="0" indent="-285750"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Konklusion i ny rapport om den digitale transformation er, at den teknologiske udvikling risikerer at udgøre en decideret trussel, hvis revisorbranchen ikke tilpasser sig den nye digitale og datadrevne virkelighed</a:t>
            </a:r>
          </a:p>
          <a:p>
            <a:pPr marL="285750" marR="0" lvl="0" indent="-285750"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Rapporten fortæller også, at ikke alle revisionsvirksomheder er lige digitaliseringsparate</a:t>
            </a:r>
          </a:p>
          <a:p>
            <a:pPr marL="285750" marR="0" lvl="0" indent="-285750"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Rapporten indeholder en række anbefalinger til branchen, som vil blive drøftet på medlemsmøder rundt omkring i landet </a:t>
            </a:r>
          </a:p>
          <a:p>
            <a:pPr marL="285750" marR="0" lvl="0" indent="-285750"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endPar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endParaRPr>
          </a:p>
          <a:p>
            <a:pPr marL="0" marR="0" lvl="0" indent="0" algn="l" defTabSz="685800" rtl="0" eaLnBrk="1" fontAlgn="auto" latinLnBrk="0" hangingPunct="1">
              <a:lnSpc>
                <a:spcPct val="100000"/>
              </a:lnSpc>
              <a:spcBef>
                <a:spcPts val="0"/>
              </a:spcBef>
              <a:spcAft>
                <a:spcPts val="0"/>
              </a:spcAft>
              <a:buClr>
                <a:srgbClr val="ED7D31"/>
              </a:buClr>
              <a:buSzTx/>
              <a:buFontTx/>
              <a:buNone/>
              <a:tabLst/>
              <a:defRPr/>
            </a:pPr>
            <a:endParaRPr kumimoji="0" lang="da-DK" sz="1350" b="0" i="0" u="none" strike="noStrike" kern="1200" cap="none" spc="0" normalizeH="0" baseline="0" noProof="0" dirty="0">
              <a:ln>
                <a:noFill/>
              </a:ln>
              <a:solidFill>
                <a:srgbClr val="FFFFFF">
                  <a:lumMod val="50000"/>
                </a:srgbClr>
              </a:solidFill>
              <a:effectLst/>
              <a:uLnTx/>
              <a:uFillTx/>
              <a:latin typeface="Verdana"/>
              <a:ea typeface="+mn-ea"/>
              <a:cs typeface="+mn-cs"/>
            </a:endParaRPr>
          </a:p>
        </p:txBody>
      </p:sp>
      <p:sp>
        <p:nvSpPr>
          <p:cNvPr id="2" name="Titel 1"/>
          <p:cNvSpPr>
            <a:spLocks noGrp="1"/>
          </p:cNvSpPr>
          <p:nvPr>
            <p:ph type="ctrTitle"/>
          </p:nvPr>
        </p:nvSpPr>
        <p:spPr>
          <a:xfrm>
            <a:off x="377878" y="1202697"/>
            <a:ext cx="6758870" cy="688053"/>
          </a:xfrm>
        </p:spPr>
        <p:txBody>
          <a:bodyPr>
            <a:normAutofit/>
          </a:bodyPr>
          <a:lstStyle/>
          <a:p>
            <a:pPr>
              <a:lnSpc>
                <a:spcPct val="120000"/>
              </a:lnSpc>
              <a:spcBef>
                <a:spcPts val="450"/>
              </a:spcBef>
              <a:buClr>
                <a:schemeClr val="tx2">
                  <a:lumMod val="50000"/>
                </a:schemeClr>
              </a:buClr>
            </a:pPr>
            <a:r>
              <a:rPr lang="da-DK" altLang="da-DK" sz="2800" dirty="0">
                <a:latin typeface="+mj-lt"/>
              </a:rPr>
              <a:t>1. Ny teknologi og digitalisering</a:t>
            </a:r>
          </a:p>
        </p:txBody>
      </p:sp>
      <p:pic>
        <p:nvPicPr>
          <p:cNvPr id="13" name="Billede 12"/>
          <p:cNvPicPr>
            <a:picLocks noChangeAspect="1"/>
          </p:cNvPicPr>
          <p:nvPr/>
        </p:nvPicPr>
        <p:blipFill>
          <a:blip r:embed="rId3"/>
          <a:stretch>
            <a:fillRect/>
          </a:stretch>
        </p:blipFill>
        <p:spPr>
          <a:xfrm>
            <a:off x="395536" y="-1"/>
            <a:ext cx="792088" cy="1070051"/>
          </a:xfrm>
          <a:prstGeom prst="rect">
            <a:avLst/>
          </a:prstGeom>
          <a:ln w="34925" cap="sq">
            <a:solidFill>
              <a:srgbClr val="FFFFFF"/>
            </a:solidFill>
            <a:prstDash val="solid"/>
            <a:miter lim="800000"/>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extLst>
      <p:ext uri="{BB962C8B-B14F-4D97-AF65-F5344CB8AC3E}">
        <p14:creationId xmlns:p14="http://schemas.microsoft.com/office/powerpoint/2010/main" val="29624862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p:cNvSpPr txBox="1"/>
          <p:nvPr/>
        </p:nvSpPr>
        <p:spPr>
          <a:xfrm>
            <a:off x="539552" y="2028625"/>
            <a:ext cx="8443867" cy="4685898"/>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Bestyrelsen har vedtaget en digital handlingsplan, der skal sikre, at revisorbranchen fortsat er relevant i forhold til de klassiske ydelser, og at revisorerne har den indsigt og de kompetencer, der skal til for at agere i en ny digital virkelighed med udgangspunkt i faglighed og kvalitet</a:t>
            </a:r>
          </a:p>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endPar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endParaRPr>
          </a:p>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I handlingsplanen fokuseres blandt andet på:</a:t>
            </a:r>
          </a:p>
          <a:p>
            <a:pPr marL="0" marR="0" lvl="0" indent="0" algn="l" defTabSz="685800" rtl="0" eaLnBrk="1" fontAlgn="auto" latinLnBrk="0" hangingPunct="1">
              <a:lnSpc>
                <a:spcPct val="100000"/>
              </a:lnSpc>
              <a:spcBef>
                <a:spcPts val="0"/>
              </a:spcBef>
              <a:spcAft>
                <a:spcPts val="0"/>
              </a:spcAft>
              <a:buClr>
                <a:srgbClr val="11B3CD"/>
              </a:buClr>
              <a:buSzTx/>
              <a:buFontTx/>
              <a:buNone/>
              <a:tabLst/>
              <a:defRPr/>
            </a:pPr>
            <a:endPar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endParaRPr>
          </a:p>
          <a:p>
            <a:pPr marL="671513" marR="0" lvl="1"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Nye tillidsydelser - en brugerundersøgelse hos investorer og kreditgivere samt sidste års strategisymposium med udvalgene har vist, at tillidsydelser relateret til væsentlige risici (eksempelvis i forbindelse med hvidvask og korruption), fremtidsudsigter, cybersikkerhed og persondata bør prioriteres</a:t>
            </a:r>
          </a:p>
          <a:p>
            <a:pPr marL="671513" marR="0" lvl="1"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Nye rapporteringsformer - der skal medvirke til, at virksomhederne rapporterer relevante alternative resultatmål og nøgletal</a:t>
            </a:r>
          </a:p>
          <a:p>
            <a:pPr marL="671513" marR="0" lvl="1"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Automatisk erhvervsregulering -  revisorerne skal medvirke til at give sikkerhed for det datainput, der er imellem kundens økonomisystem og de offentlige systemer. Ellers er data ikke til at stole på </a:t>
            </a:r>
          </a:p>
          <a:p>
            <a:pPr marL="671513" marR="0" lvl="1"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Persondata og cybersikkerhed – fremtiden kommer ifølge brugerundersøgelsen til at handle mere om datasikkerhed og CSR</a:t>
            </a:r>
          </a:p>
          <a:p>
            <a:pPr marL="285750" marR="0" lvl="0" indent="-285750"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endPar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endParaRPr>
          </a:p>
          <a:p>
            <a:pPr marL="0" marR="0" lvl="0" indent="0" algn="l" defTabSz="685800" rtl="0" eaLnBrk="1" fontAlgn="auto" latinLnBrk="0" hangingPunct="1">
              <a:lnSpc>
                <a:spcPct val="100000"/>
              </a:lnSpc>
              <a:spcBef>
                <a:spcPts val="0"/>
              </a:spcBef>
              <a:spcAft>
                <a:spcPts val="0"/>
              </a:spcAft>
              <a:buClr>
                <a:srgbClr val="ED7D31"/>
              </a:buClr>
              <a:buSzTx/>
              <a:buFontTx/>
              <a:buNone/>
              <a:tabLst/>
              <a:defRPr/>
            </a:pPr>
            <a:endParaRPr kumimoji="0" lang="da-DK" sz="1350" b="0" i="0" u="none" strike="noStrike" kern="1200" cap="none" spc="0" normalizeH="0" baseline="0" noProof="0" dirty="0">
              <a:ln>
                <a:noFill/>
              </a:ln>
              <a:solidFill>
                <a:srgbClr val="FFFFFF">
                  <a:lumMod val="50000"/>
                </a:srgbClr>
              </a:solidFill>
              <a:effectLst/>
              <a:uLnTx/>
              <a:uFillTx/>
              <a:latin typeface="Verdana"/>
              <a:ea typeface="+mn-ea"/>
              <a:cs typeface="+mn-cs"/>
            </a:endParaRPr>
          </a:p>
        </p:txBody>
      </p:sp>
      <p:sp>
        <p:nvSpPr>
          <p:cNvPr id="2" name="Titel 1"/>
          <p:cNvSpPr>
            <a:spLocks noGrp="1"/>
          </p:cNvSpPr>
          <p:nvPr>
            <p:ph type="ctrTitle"/>
          </p:nvPr>
        </p:nvSpPr>
        <p:spPr>
          <a:xfrm>
            <a:off x="377878" y="1202697"/>
            <a:ext cx="6758870" cy="688053"/>
          </a:xfrm>
        </p:spPr>
        <p:txBody>
          <a:bodyPr>
            <a:normAutofit/>
          </a:bodyPr>
          <a:lstStyle/>
          <a:p>
            <a:pPr>
              <a:lnSpc>
                <a:spcPct val="120000"/>
              </a:lnSpc>
              <a:spcBef>
                <a:spcPts val="450"/>
              </a:spcBef>
              <a:buClr>
                <a:schemeClr val="tx2">
                  <a:lumMod val="50000"/>
                </a:schemeClr>
              </a:buClr>
            </a:pPr>
            <a:r>
              <a:rPr lang="da-DK" altLang="da-DK" sz="2800" dirty="0">
                <a:latin typeface="+mj-lt"/>
              </a:rPr>
              <a:t>2. Digital handlingsplan </a:t>
            </a:r>
          </a:p>
        </p:txBody>
      </p:sp>
      <p:pic>
        <p:nvPicPr>
          <p:cNvPr id="13" name="Billede 12"/>
          <p:cNvPicPr>
            <a:picLocks noChangeAspect="1"/>
          </p:cNvPicPr>
          <p:nvPr/>
        </p:nvPicPr>
        <p:blipFill>
          <a:blip r:embed="rId3"/>
          <a:stretch>
            <a:fillRect/>
          </a:stretch>
        </p:blipFill>
        <p:spPr>
          <a:xfrm>
            <a:off x="395536" y="-1"/>
            <a:ext cx="792088" cy="1070051"/>
          </a:xfrm>
          <a:prstGeom prst="rect">
            <a:avLst/>
          </a:prstGeom>
          <a:ln w="34925" cap="sq">
            <a:solidFill>
              <a:srgbClr val="FFFFFF"/>
            </a:solidFill>
            <a:prstDash val="solid"/>
            <a:miter lim="800000"/>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extLst>
      <p:ext uri="{BB962C8B-B14F-4D97-AF65-F5344CB8AC3E}">
        <p14:creationId xmlns:p14="http://schemas.microsoft.com/office/powerpoint/2010/main" val="6010642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felt 2"/>
          <p:cNvSpPr txBox="1"/>
          <p:nvPr/>
        </p:nvSpPr>
        <p:spPr>
          <a:xfrm>
            <a:off x="539552" y="1916832"/>
            <a:ext cx="8443867" cy="4708981"/>
          </a:xfrm>
          <a:prstGeom prst="rect">
            <a:avLst/>
          </a:prstGeom>
          <a:noFill/>
        </p:spPr>
        <p:txBody>
          <a:bodyPr wrap="square" rtlCol="0">
            <a:spAutoFit/>
          </a:bodyPr>
          <a:lstStyle/>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Uddannelseskrav:</a:t>
            </a:r>
          </a:p>
          <a:p>
            <a:pPr marL="0" marR="0" lvl="0" indent="0" algn="l" defTabSz="685800" rtl="0" eaLnBrk="1" fontAlgn="auto" latinLnBrk="0" hangingPunct="1">
              <a:lnSpc>
                <a:spcPct val="100000"/>
              </a:lnSpc>
              <a:spcBef>
                <a:spcPts val="0"/>
              </a:spcBef>
              <a:spcAft>
                <a:spcPts val="0"/>
              </a:spcAft>
              <a:buClr>
                <a:srgbClr val="11B3CD"/>
              </a:buClr>
              <a:buSzTx/>
              <a:buFontTx/>
              <a:buNone/>
              <a:tabLst/>
              <a:defRPr/>
            </a:pPr>
            <a:endPar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endParaRPr>
          </a:p>
          <a:p>
            <a:pPr marL="671513" marR="0" lvl="1"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FSR – danske revisorer skal bidrage til, at branchen har de nødvendige rammevilkår og kompetencer til at kunne høste mulighederne ved den nye teknologi og understøtte medlemmerne med uddannelse og værktøjer</a:t>
            </a:r>
          </a:p>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endPar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endParaRPr>
          </a:p>
          <a:p>
            <a:pPr marL="671513" marR="0" lvl="1"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Nye kompetencekrav for cand.merc.aud–studiet og revisoreksamen</a:t>
            </a:r>
          </a:p>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endPar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endParaRPr>
          </a:p>
          <a:p>
            <a:pPr marL="671513" marR="0" lvl="1"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Foreningen skal arbejde på at udvikle og forny revisorernes kompetencer og få moderniseret indhold og uddannelsesforløb på HA,  HD, cand. merc. aud. – studiet, revisoreksamen og den obligatoriske efteruddannelse</a:t>
            </a:r>
          </a:p>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endPar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endParaRPr>
          </a:p>
          <a:p>
            <a:pPr marL="671513" marR="0" lvl="1"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Fremover kan fagligheden ikke stå alene, den skal kombineres med andre kompetencer </a:t>
            </a:r>
          </a:p>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endPar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endParaRPr>
          </a:p>
          <a:p>
            <a:pPr marL="671513" marR="0" lvl="1"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Fremtidens revisor skal have en indgående forståelse for den ny teknologi, og hvordan den kan bruges til at skabe indsigt og resultater</a:t>
            </a:r>
          </a:p>
          <a:p>
            <a:pPr marL="214313" marR="0" lvl="0"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endPar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endParaRPr>
          </a:p>
          <a:p>
            <a:pPr marL="671513" marR="0" lvl="1" indent="-214313" algn="l" defTabSz="685800" rtl="0" eaLnBrk="1" fontAlgn="auto" latinLnBrk="0" hangingPunct="1">
              <a:lnSpc>
                <a:spcPct val="100000"/>
              </a:lnSpc>
              <a:spcBef>
                <a:spcPts val="0"/>
              </a:spcBef>
              <a:spcAft>
                <a:spcPts val="0"/>
              </a:spcAft>
              <a:buClr>
                <a:srgbClr val="11B3CD"/>
              </a:buClr>
              <a:buSzTx/>
              <a:buFont typeface="Wingdings" panose="05000000000000000000" pitchFamily="2" charset="2"/>
              <a:buChar char="q"/>
              <a:tabLst/>
              <a:defRPr/>
            </a:pPr>
            <a:r>
              <a:rPr kumimoji="0" lang="da-DK" sz="1500" b="0" i="0" u="none" strike="noStrike" kern="1200" cap="none" spc="0" normalizeH="0" baseline="0" noProof="0" dirty="0">
                <a:ln>
                  <a:noFill/>
                </a:ln>
                <a:solidFill>
                  <a:srgbClr val="FFFFFF">
                    <a:lumMod val="50000"/>
                  </a:srgbClr>
                </a:solidFill>
                <a:effectLst/>
                <a:uLnTx/>
                <a:uFillTx/>
                <a:latin typeface="Verdana"/>
                <a:ea typeface="+mn-ea"/>
                <a:cs typeface="+mn-cs"/>
              </a:rPr>
              <a:t>Den praktiske revisoruddannelse skal fremover kunne gennemføres på kortere tid </a:t>
            </a:r>
            <a:endParaRPr kumimoji="0" lang="da-DK" sz="1350" b="0" i="0" u="none" strike="noStrike" kern="1200" cap="none" spc="0" normalizeH="0" baseline="0" noProof="0" dirty="0">
              <a:ln>
                <a:noFill/>
              </a:ln>
              <a:solidFill>
                <a:srgbClr val="FFFFFF">
                  <a:lumMod val="50000"/>
                </a:srgbClr>
              </a:solidFill>
              <a:effectLst/>
              <a:uLnTx/>
              <a:uFillTx/>
              <a:latin typeface="Verdana"/>
              <a:ea typeface="+mn-ea"/>
              <a:cs typeface="+mn-cs"/>
            </a:endParaRPr>
          </a:p>
        </p:txBody>
      </p:sp>
      <p:sp>
        <p:nvSpPr>
          <p:cNvPr id="2" name="Titel 1"/>
          <p:cNvSpPr>
            <a:spLocks noGrp="1"/>
          </p:cNvSpPr>
          <p:nvPr>
            <p:ph type="ctrTitle"/>
          </p:nvPr>
        </p:nvSpPr>
        <p:spPr>
          <a:xfrm>
            <a:off x="377878" y="1202697"/>
            <a:ext cx="6758870" cy="688053"/>
          </a:xfrm>
        </p:spPr>
        <p:txBody>
          <a:bodyPr>
            <a:normAutofit/>
          </a:bodyPr>
          <a:lstStyle/>
          <a:p>
            <a:pPr>
              <a:lnSpc>
                <a:spcPct val="120000"/>
              </a:lnSpc>
              <a:spcBef>
                <a:spcPts val="450"/>
              </a:spcBef>
              <a:buClr>
                <a:schemeClr val="tx2">
                  <a:lumMod val="50000"/>
                </a:schemeClr>
              </a:buClr>
            </a:pPr>
            <a:r>
              <a:rPr lang="da-DK" altLang="da-DK" sz="2800" dirty="0">
                <a:latin typeface="+mj-lt"/>
              </a:rPr>
              <a:t>2. Digital handlingsplan </a:t>
            </a:r>
          </a:p>
        </p:txBody>
      </p:sp>
      <p:pic>
        <p:nvPicPr>
          <p:cNvPr id="13" name="Billede 12"/>
          <p:cNvPicPr>
            <a:picLocks noChangeAspect="1"/>
          </p:cNvPicPr>
          <p:nvPr/>
        </p:nvPicPr>
        <p:blipFill>
          <a:blip r:embed="rId3"/>
          <a:stretch>
            <a:fillRect/>
          </a:stretch>
        </p:blipFill>
        <p:spPr>
          <a:xfrm>
            <a:off x="395536" y="-1"/>
            <a:ext cx="792088" cy="1070051"/>
          </a:xfrm>
          <a:prstGeom prst="rect">
            <a:avLst/>
          </a:prstGeom>
          <a:ln w="34925" cap="sq">
            <a:solidFill>
              <a:srgbClr val="FFFFFF"/>
            </a:solidFill>
            <a:prstDash val="solid"/>
            <a:miter lim="800000"/>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pic>
    </p:spTree>
    <p:extLst>
      <p:ext uri="{BB962C8B-B14F-4D97-AF65-F5344CB8AC3E}">
        <p14:creationId xmlns:p14="http://schemas.microsoft.com/office/powerpoint/2010/main" val="3990484084"/>
      </p:ext>
    </p:extLst>
  </p:cSld>
  <p:clrMapOvr>
    <a:masterClrMapping/>
  </p:clrMapOvr>
</p:sld>
</file>

<file path=ppt/theme/theme1.xml><?xml version="1.0" encoding="utf-8"?>
<a:theme xmlns:a="http://schemas.openxmlformats.org/drawingml/2006/main" name="3_FSR">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7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8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9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0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2_Årsberetning 2013-14, 3 udkast">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4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_Årsberetning 2013-14, 3 udkast">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11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anose="020B0604030504040204"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anose="020B0604030504040204"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Kontorte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ont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FSR">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Årsberetning 2013-14, 3 udkast">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altLang="da-DK"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6_FSR Powerpoint præsentation">
  <a:themeElements>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31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16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ont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ontor">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FSR Powerpoint præsentation 1">
    <a:dk1>
      <a:srgbClr val="000000"/>
    </a:dk1>
    <a:lt1>
      <a:srgbClr val="FFFFFF"/>
    </a:lt1>
    <a:dk2>
      <a:srgbClr val="141450"/>
    </a:dk2>
    <a:lt2>
      <a:srgbClr val="B7B5AA"/>
    </a:lt2>
    <a:accent1>
      <a:srgbClr val="11B3CD"/>
    </a:accent1>
    <a:accent2>
      <a:srgbClr val="D52800"/>
    </a:accent2>
    <a:accent3>
      <a:srgbClr val="FFFFFF"/>
    </a:accent3>
    <a:accent4>
      <a:srgbClr val="000000"/>
    </a:accent4>
    <a:accent5>
      <a:srgbClr val="AAD6E3"/>
    </a:accent5>
    <a:accent6>
      <a:srgbClr val="C12300"/>
    </a:accent6>
    <a:hlink>
      <a:srgbClr val="E6D000"/>
    </a:hlink>
    <a:folHlink>
      <a:srgbClr val="80D3EA"/>
    </a:folHlink>
  </a:clrScheme>
  <a:fontScheme name="FSR Powerpoint præsentation">
    <a:majorFont>
      <a:latin typeface="Verdana"/>
      <a:ea typeface=""/>
      <a:cs typeface=""/>
    </a:majorFont>
    <a:minorFont>
      <a:latin typeface="Times New Roman"/>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5040</TotalTime>
  <Words>2246</Words>
  <Application>Microsoft Office PowerPoint</Application>
  <PresentationFormat>Skærmshow (4:3)</PresentationFormat>
  <Paragraphs>412</Paragraphs>
  <Slides>50</Slides>
  <Notes>23</Notes>
  <HiddenSlides>0</HiddenSlides>
  <MMClips>0</MMClips>
  <ScaleCrop>false</ScaleCrop>
  <HeadingPairs>
    <vt:vector size="6" baseType="variant">
      <vt:variant>
        <vt:lpstr>Benyttede skrifttyper</vt:lpstr>
      </vt:variant>
      <vt:variant>
        <vt:i4>5</vt:i4>
      </vt:variant>
      <vt:variant>
        <vt:lpstr>Tema</vt:lpstr>
      </vt:variant>
      <vt:variant>
        <vt:i4>19</vt:i4>
      </vt:variant>
      <vt:variant>
        <vt:lpstr>Slidetitler</vt:lpstr>
      </vt:variant>
      <vt:variant>
        <vt:i4>50</vt:i4>
      </vt:variant>
    </vt:vector>
  </HeadingPairs>
  <TitlesOfParts>
    <vt:vector size="74" baseType="lpstr">
      <vt:lpstr>Arial</vt:lpstr>
      <vt:lpstr>Calibri</vt:lpstr>
      <vt:lpstr>Times New Roman</vt:lpstr>
      <vt:lpstr>Verdana</vt:lpstr>
      <vt:lpstr>Wingdings</vt:lpstr>
      <vt:lpstr>3_FSR</vt:lpstr>
      <vt:lpstr>FSR Powerpoint præsentation</vt:lpstr>
      <vt:lpstr>FSR</vt:lpstr>
      <vt:lpstr>2_FSR Powerpoint præsentation</vt:lpstr>
      <vt:lpstr>3_FSR Powerpoint præsentation</vt:lpstr>
      <vt:lpstr>Årsberetning 2013-14, 3 udkast</vt:lpstr>
      <vt:lpstr>4_FSR Powerpoint præsentation</vt:lpstr>
      <vt:lpstr>5_FSR Powerpoint præsentation</vt:lpstr>
      <vt:lpstr>6_FSR Powerpoint præsentation</vt:lpstr>
      <vt:lpstr>7_FSR Powerpoint præsentation</vt:lpstr>
      <vt:lpstr>8_FSR Powerpoint præsentation</vt:lpstr>
      <vt:lpstr>9_FSR Powerpoint præsentation</vt:lpstr>
      <vt:lpstr>10_FSR Powerpoint præsentation</vt:lpstr>
      <vt:lpstr>2_Årsberetning 2013-14, 3 udkast</vt:lpstr>
      <vt:lpstr>13_FSR Powerpoint præsentation</vt:lpstr>
      <vt:lpstr>14_FSR Powerpoint præsentation</vt:lpstr>
      <vt:lpstr>1_Årsberetning 2013-14, 3 udkast</vt:lpstr>
      <vt:lpstr>1_FSR Powerpoint præsentation</vt:lpstr>
      <vt:lpstr>11_FSR Powerpoint præsentation</vt:lpstr>
      <vt:lpstr>Generalforsamling 2018</vt:lpstr>
      <vt:lpstr>Dagsorden</vt:lpstr>
      <vt:lpstr>PowerPoint-præsentation</vt:lpstr>
      <vt:lpstr>PowerPoint-præsentation</vt:lpstr>
      <vt:lpstr>PowerPoint-præsentation</vt:lpstr>
      <vt:lpstr>PowerPoint-præsentation</vt:lpstr>
      <vt:lpstr>1. Ny teknologi og digitalisering</vt:lpstr>
      <vt:lpstr>2. Digital handlingsplan </vt:lpstr>
      <vt:lpstr>2. Digital handlingsplan </vt:lpstr>
      <vt:lpstr>3. Rammevilkår og værdien af revisors arbejde</vt:lpstr>
      <vt:lpstr>3. Rammevilkår og værdien af revisors arbejde</vt:lpstr>
      <vt:lpstr>3. Rammevilkår og værdien af revisors arbejde</vt:lpstr>
      <vt:lpstr>3. Rammevilkår og værdien af revisors arbejde</vt:lpstr>
      <vt:lpstr>4. Obligatorisk efteruddannelse</vt:lpstr>
      <vt:lpstr>5. CaseWare og nyt medlemssystem</vt:lpstr>
      <vt:lpstr>Opsummering</vt:lpstr>
      <vt:lpstr>Spørgsmål?</vt:lpstr>
      <vt:lpstr>PowerPoint-præsentation</vt:lpstr>
      <vt:lpstr>Udvalgets medlemmer</vt:lpstr>
      <vt:lpstr>Årets sagsbehandling</vt:lpstr>
      <vt:lpstr>             De seneste år har fordelingen af behandlede responsum- og honorarsager været således: </vt:lpstr>
      <vt:lpstr>Responsumudvalget behandlede i perioden         1. marts 2017 til 28. februar 2018                       33 responsumsager:</vt:lpstr>
      <vt:lpstr>For de 34 behandlede honorarsager (inkl. Omkostningsgodtgørelsessager) ser fordelingen således ud:</vt:lpstr>
      <vt:lpstr>Fordelingen mellem almindelige honorarsager og omkostningsgodtgørelsessager:</vt:lpstr>
      <vt:lpstr>Afgørelserne i de 18 afsluttede honorarsager fordeler sig således:</vt:lpstr>
      <vt:lpstr>Formandens bemærkninger til året, der er gået:</vt:lpstr>
      <vt:lpstr>PowerPoint-præsentation</vt:lpstr>
      <vt:lpstr>Årsrapport 2017</vt:lpstr>
      <vt:lpstr>Årsrapport 2017</vt:lpstr>
      <vt:lpstr>PowerPoint-præsentation</vt:lpstr>
      <vt:lpstr>Årsrapport 2017</vt:lpstr>
      <vt:lpstr>Årsrapport 2017</vt:lpstr>
      <vt:lpstr>Årsrapport 2017</vt:lpstr>
      <vt:lpstr>PowerPoint-præsentation</vt:lpstr>
      <vt:lpstr>Forslag 1</vt:lpstr>
      <vt:lpstr>Forslag 2.a</vt:lpstr>
      <vt:lpstr>Forslag 2.b</vt:lpstr>
      <vt:lpstr>Forslag 2.c</vt:lpstr>
      <vt:lpstr>Forslag 2.d</vt:lpstr>
      <vt:lpstr>Forslag 3</vt:lpstr>
      <vt:lpstr>PowerPoint-præsentation</vt:lpstr>
      <vt:lpstr>Budgetoverslag 2018</vt:lpstr>
      <vt:lpstr>Forslag til personkontingent 2019</vt:lpstr>
      <vt:lpstr>Forslag til virksomhedskontingent 2019</vt:lpstr>
      <vt:lpstr>PowerPoint-præsentation</vt:lpstr>
      <vt:lpstr>PowerPoint-præsentation</vt:lpstr>
      <vt:lpstr>PowerPoint-præsentation</vt:lpstr>
      <vt:lpstr>PowerPoint-præsentation</vt:lpstr>
      <vt:lpstr>PowerPoint-præsentation</vt:lpstr>
      <vt:lpstr>PowerPoint-præsentation</vt:lpstr>
    </vt:vector>
  </TitlesOfParts>
  <Company>FSR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Dias nummer 1</dc:title>
  <dc:creator>Anders Lau;tvj@fsr.dk</dc:creator>
  <cp:lastModifiedBy>Josefine Jørgensen</cp:lastModifiedBy>
  <cp:revision>349</cp:revision>
  <cp:lastPrinted>2014-08-27T11:13:33Z</cp:lastPrinted>
  <dcterms:created xsi:type="dcterms:W3CDTF">2011-05-26T13:12:08Z</dcterms:created>
  <dcterms:modified xsi:type="dcterms:W3CDTF">2018-05-22T12:57:24Z</dcterms:modified>
</cp:coreProperties>
</file>